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23"/>
    <p:sldId id="257" r:id="rId24"/>
    <p:sldId id="258" r:id="rId25"/>
    <p:sldId id="259" r:id="rId26"/>
    <p:sldId id="260" r:id="rId27"/>
    <p:sldId id="261" r:id="rId28"/>
    <p:sldId id="262" r:id="rId29"/>
    <p:sldId id="263" r:id="rId30"/>
    <p:sldId id="264" r:id="rId31"/>
    <p:sldId id="265" r:id="rId32"/>
    <p:sldId id="266" r:id="rId33"/>
  </p:sldIdLst>
  <p:sldSz cy="5143500" cx="9144000"/>
  <p:notesSz cx="6858000" cy="9144000"/>
  <p:embeddedFontLst>
    <p:embeddedFont>
      <p:font typeface="Golos Text"/>
      <p:regular r:id="rId48"/>
      <p:bold r:id="rId49"/>
    </p:embeddedFont>
    <p:embeddedFont>
      <p:font typeface="Proxima Nova"/>
      <p:regular r:id="rId50"/>
      <p:bold r:id="rId51"/>
      <p:italic r:id="rId52"/>
      <p:boldItalic r:id="rId53"/>
    </p:embeddedFont>
    <p:embeddedFont>
      <p:font typeface="Roboto Medium"/>
      <p:regular r:id="rId54"/>
      <p:bold r:id="rId55"/>
      <p:italic r:id="rId56"/>
      <p:boldItalic r:id="rId57"/>
    </p:embeddedFont>
    <p:embeddedFont>
      <p:font typeface="Amatic SC"/>
      <p:regular r:id="rId58"/>
      <p:bold r:id="rId59"/>
    </p:embeddedFont>
    <p:embeddedFont>
      <p:font typeface="Anaheim"/>
      <p:regular r:id="rId60"/>
    </p:embeddedFont>
    <p:embeddedFont>
      <p:font typeface="Assistant"/>
      <p:regular r:id="rId61"/>
      <p:bold r:id="rId62"/>
    </p:embeddedFont>
    <p:embeddedFont>
      <p:font typeface="Golos Text ExtraBold"/>
      <p:bold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679386-29CB-4A27-9D22-D094D4CEAA79}">
  <a:tblStyle styleId="{58679386-29CB-4A27-9D22-D094D4CEAA7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2F427BB4-D575-4203-B7BC-AE3271553E5E}"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23" Type="http://schemas.openxmlformats.org/officeDocument/2006/relationships/slide" Target="slides/slide1.xml"/><Relationship Id="rId24" Type="http://schemas.openxmlformats.org/officeDocument/2006/relationships/slide" Target="slides/slide2.xml"/><Relationship Id="rId25" Type="http://schemas.openxmlformats.org/officeDocument/2006/relationships/slide" Target="slides/slide3.xml"/><Relationship Id="rId26" Type="http://schemas.openxmlformats.org/officeDocument/2006/relationships/slide" Target="slides/slide4.xml"/><Relationship Id="rId27" Type="http://schemas.openxmlformats.org/officeDocument/2006/relationships/slide" Target="slides/slide5.xml"/><Relationship Id="rId28" Type="http://schemas.openxmlformats.org/officeDocument/2006/relationships/slide" Target="slides/slide6.xml"/><Relationship Id="rId29" Type="http://schemas.openxmlformats.org/officeDocument/2006/relationships/slide" Target="slides/slide7.xml"/><Relationship Id="rId3" Type="http://schemas.openxmlformats.org/officeDocument/2006/relationships/tableStyles" Target="tableStyles.xml"/><Relationship Id="rId30" Type="http://schemas.openxmlformats.org/officeDocument/2006/relationships/slide" Target="slides/slide8.xml"/><Relationship Id="rId31" Type="http://schemas.openxmlformats.org/officeDocument/2006/relationships/slide" Target="slides/slide9.xml"/><Relationship Id="rId32" Type="http://schemas.openxmlformats.org/officeDocument/2006/relationships/slide" Target="slides/slide10.xml"/><Relationship Id="rId33" Type="http://schemas.openxmlformats.org/officeDocument/2006/relationships/slide" Target="slides/slide11.xml"/><Relationship Id="rId4" Type="http://schemas.openxmlformats.org/officeDocument/2006/relationships/slideMaster" Target="slideMasters/slideMaster1.xml"/><Relationship Id="rId48" Type="http://schemas.openxmlformats.org/officeDocument/2006/relationships/font" Target="fonts/GolosText-regular.fntdata"/><Relationship Id="rId49" Type="http://schemas.openxmlformats.org/officeDocument/2006/relationships/font" Target="fonts/GolosText-bold.fntdata"/><Relationship Id="rId5" Type="http://schemas.openxmlformats.org/officeDocument/2006/relationships/slideMaster" Target="slideMasters/slideMaster2.xml"/><Relationship Id="rId50" Type="http://schemas.openxmlformats.org/officeDocument/2006/relationships/font" Target="fonts/ProximaNova-regular.fntdata"/><Relationship Id="rId51" Type="http://schemas.openxmlformats.org/officeDocument/2006/relationships/font" Target="fonts/ProximaNova-bold.fntdata"/><Relationship Id="rId52" Type="http://schemas.openxmlformats.org/officeDocument/2006/relationships/font" Target="fonts/ProximaNova-italic.fntdata"/><Relationship Id="rId53" Type="http://schemas.openxmlformats.org/officeDocument/2006/relationships/font" Target="fonts/ProximaNova-boldItalic.fntdata"/><Relationship Id="rId54" Type="http://schemas.openxmlformats.org/officeDocument/2006/relationships/font" Target="fonts/RobotoMedium-regular.fntdata"/><Relationship Id="rId55" Type="http://schemas.openxmlformats.org/officeDocument/2006/relationships/font" Target="fonts/RobotoMedium-bold.fntdata"/><Relationship Id="rId56" Type="http://schemas.openxmlformats.org/officeDocument/2006/relationships/font" Target="fonts/RobotoMedium-italic.fntdata"/><Relationship Id="rId57" Type="http://schemas.openxmlformats.org/officeDocument/2006/relationships/font" Target="fonts/RobotoMedium-boldItalic.fntdata"/><Relationship Id="rId58" Type="http://schemas.openxmlformats.org/officeDocument/2006/relationships/font" Target="fonts/AmaticSC-regular.fntdata"/><Relationship Id="rId59" Type="http://schemas.openxmlformats.org/officeDocument/2006/relationships/font" Target="fonts/AmaticSC-bold.fntdata"/><Relationship Id="rId6" Type="http://schemas.openxmlformats.org/officeDocument/2006/relationships/notesMaster" Target="notesMasters/notesMaster1.xml"/><Relationship Id="rId60" Type="http://schemas.openxmlformats.org/officeDocument/2006/relationships/font" Target="fonts/Anaheim-regular.fntdata"/><Relationship Id="rId61" Type="http://schemas.openxmlformats.org/officeDocument/2006/relationships/font" Target="fonts/Assistant-regular.fntdata"/><Relationship Id="rId62" Type="http://schemas.openxmlformats.org/officeDocument/2006/relationships/font" Target="fonts/Assistant-bold.fntdata"/><Relationship Id="rId63" Type="http://schemas.openxmlformats.org/officeDocument/2006/relationships/font" Target="fonts/GolosTextExtraBold-bold.fntdata"/></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075350"/>
            <a:ext cx="5447400" cy="2590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6500"/>
              <a:buFont typeface="Golos Text ExtraBold"/>
              <a:buNone/>
              <a:defRPr sz="6500">
                <a:latin typeface="Golos Text ExtraBold"/>
                <a:ea typeface="Golos Text ExtraBold"/>
                <a:cs typeface="Golos Text ExtraBold"/>
                <a:sym typeface="Golos Text ExtraBold"/>
              </a:defRPr>
            </a:lvl1pPr>
            <a:lvl2pPr lvl="1">
              <a:spcBef>
                <a:spcPts val="0"/>
              </a:spcBef>
              <a:spcAft>
                <a:spcPts val="0"/>
              </a:spcAft>
              <a:buClr>
                <a:srgbClr val="191919"/>
              </a:buClr>
              <a:buSzPts val="5200"/>
              <a:buNone/>
              <a:defRPr sz="5200">
                <a:solidFill>
                  <a:srgbClr val="191919"/>
                </a:solidFill>
              </a:defRPr>
            </a:lvl2pPr>
            <a:lvl3pPr lvl="2">
              <a:spcBef>
                <a:spcPts val="0"/>
              </a:spcBef>
              <a:spcAft>
                <a:spcPts val="0"/>
              </a:spcAft>
              <a:buClr>
                <a:srgbClr val="191919"/>
              </a:buClr>
              <a:buSzPts val="5200"/>
              <a:buNone/>
              <a:defRPr sz="5200">
                <a:solidFill>
                  <a:srgbClr val="191919"/>
                </a:solidFill>
              </a:defRPr>
            </a:lvl3pPr>
            <a:lvl4pPr lvl="3">
              <a:spcBef>
                <a:spcPts val="0"/>
              </a:spcBef>
              <a:spcAft>
                <a:spcPts val="0"/>
              </a:spcAft>
              <a:buClr>
                <a:srgbClr val="191919"/>
              </a:buClr>
              <a:buSzPts val="5200"/>
              <a:buNone/>
              <a:defRPr sz="5200">
                <a:solidFill>
                  <a:srgbClr val="191919"/>
                </a:solidFill>
              </a:defRPr>
            </a:lvl4pPr>
            <a:lvl5pPr lvl="4">
              <a:spcBef>
                <a:spcPts val="0"/>
              </a:spcBef>
              <a:spcAft>
                <a:spcPts val="0"/>
              </a:spcAft>
              <a:buClr>
                <a:srgbClr val="191919"/>
              </a:buClr>
              <a:buSzPts val="5200"/>
              <a:buNone/>
              <a:defRPr sz="5200">
                <a:solidFill>
                  <a:srgbClr val="191919"/>
                </a:solidFill>
              </a:defRPr>
            </a:lvl5pPr>
            <a:lvl6pPr lvl="5">
              <a:spcBef>
                <a:spcPts val="0"/>
              </a:spcBef>
              <a:spcAft>
                <a:spcPts val="0"/>
              </a:spcAft>
              <a:buClr>
                <a:srgbClr val="191919"/>
              </a:buClr>
              <a:buSzPts val="5200"/>
              <a:buNone/>
              <a:defRPr sz="5200">
                <a:solidFill>
                  <a:srgbClr val="191919"/>
                </a:solidFill>
              </a:defRPr>
            </a:lvl6pPr>
            <a:lvl7pPr lvl="6">
              <a:spcBef>
                <a:spcPts val="0"/>
              </a:spcBef>
              <a:spcAft>
                <a:spcPts val="0"/>
              </a:spcAft>
              <a:buClr>
                <a:srgbClr val="191919"/>
              </a:buClr>
              <a:buSzPts val="5200"/>
              <a:buNone/>
              <a:defRPr sz="5200">
                <a:solidFill>
                  <a:srgbClr val="191919"/>
                </a:solidFill>
              </a:defRPr>
            </a:lvl7pPr>
            <a:lvl8pPr lvl="7">
              <a:spcBef>
                <a:spcPts val="0"/>
              </a:spcBef>
              <a:spcAft>
                <a:spcPts val="0"/>
              </a:spcAft>
              <a:buClr>
                <a:srgbClr val="191919"/>
              </a:buClr>
              <a:buSzPts val="5200"/>
              <a:buNone/>
              <a:defRPr sz="5200">
                <a:solidFill>
                  <a:srgbClr val="191919"/>
                </a:solidFill>
              </a:defRPr>
            </a:lvl8pPr>
            <a:lvl9pPr lvl="8">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706900"/>
            <a:ext cx="35373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Assistant"/>
              <a:buNone/>
              <a:defRPr sz="1600">
                <a:latin typeface="Assistant"/>
                <a:ea typeface="Assistant"/>
                <a:cs typeface="Assistant"/>
                <a:sym typeface="Assistant"/>
              </a:defRPr>
            </a:lvl1pPr>
            <a:lvl2pPr lvl="1">
              <a:lnSpc>
                <a:spcPct val="100000"/>
              </a:lnSpc>
              <a:spcBef>
                <a:spcPts val="0"/>
              </a:spcBef>
              <a:spcAft>
                <a:spcPts val="0"/>
              </a:spcAft>
              <a:buSzPts val="1800"/>
              <a:buFont typeface="Assistant"/>
              <a:buNone/>
              <a:defRPr sz="1800">
                <a:latin typeface="Assistant"/>
                <a:ea typeface="Assistant"/>
                <a:cs typeface="Assistant"/>
                <a:sym typeface="Assistant"/>
              </a:defRPr>
            </a:lvl2pPr>
            <a:lvl3pPr lvl="2">
              <a:lnSpc>
                <a:spcPct val="100000"/>
              </a:lnSpc>
              <a:spcBef>
                <a:spcPts val="0"/>
              </a:spcBef>
              <a:spcAft>
                <a:spcPts val="0"/>
              </a:spcAft>
              <a:buSzPts val="1800"/>
              <a:buFont typeface="Assistant"/>
              <a:buNone/>
              <a:defRPr sz="1800">
                <a:latin typeface="Assistant"/>
                <a:ea typeface="Assistant"/>
                <a:cs typeface="Assistant"/>
                <a:sym typeface="Assistant"/>
              </a:defRPr>
            </a:lvl3pPr>
            <a:lvl4pPr lvl="3">
              <a:lnSpc>
                <a:spcPct val="100000"/>
              </a:lnSpc>
              <a:spcBef>
                <a:spcPts val="0"/>
              </a:spcBef>
              <a:spcAft>
                <a:spcPts val="0"/>
              </a:spcAft>
              <a:buSzPts val="1800"/>
              <a:buFont typeface="Assistant"/>
              <a:buNone/>
              <a:defRPr sz="1800">
                <a:latin typeface="Assistant"/>
                <a:ea typeface="Assistant"/>
                <a:cs typeface="Assistant"/>
                <a:sym typeface="Assistant"/>
              </a:defRPr>
            </a:lvl4pPr>
            <a:lvl5pPr lvl="4">
              <a:lnSpc>
                <a:spcPct val="100000"/>
              </a:lnSpc>
              <a:spcBef>
                <a:spcPts val="0"/>
              </a:spcBef>
              <a:spcAft>
                <a:spcPts val="0"/>
              </a:spcAft>
              <a:buSzPts val="1800"/>
              <a:buFont typeface="Assistant"/>
              <a:buNone/>
              <a:defRPr sz="1800">
                <a:latin typeface="Assistant"/>
                <a:ea typeface="Assistant"/>
                <a:cs typeface="Assistant"/>
                <a:sym typeface="Assistant"/>
              </a:defRPr>
            </a:lvl5pPr>
            <a:lvl6pPr lvl="5">
              <a:lnSpc>
                <a:spcPct val="100000"/>
              </a:lnSpc>
              <a:spcBef>
                <a:spcPts val="0"/>
              </a:spcBef>
              <a:spcAft>
                <a:spcPts val="0"/>
              </a:spcAft>
              <a:buSzPts val="1800"/>
              <a:buFont typeface="Assistant"/>
              <a:buNone/>
              <a:defRPr sz="1800">
                <a:latin typeface="Assistant"/>
                <a:ea typeface="Assistant"/>
                <a:cs typeface="Assistant"/>
                <a:sym typeface="Assistant"/>
              </a:defRPr>
            </a:lvl6pPr>
            <a:lvl7pPr lvl="6">
              <a:lnSpc>
                <a:spcPct val="100000"/>
              </a:lnSpc>
              <a:spcBef>
                <a:spcPts val="0"/>
              </a:spcBef>
              <a:spcAft>
                <a:spcPts val="0"/>
              </a:spcAft>
              <a:buSzPts val="1800"/>
              <a:buFont typeface="Assistant"/>
              <a:buNone/>
              <a:defRPr sz="1800">
                <a:latin typeface="Assistant"/>
                <a:ea typeface="Assistant"/>
                <a:cs typeface="Assistant"/>
                <a:sym typeface="Assistant"/>
              </a:defRPr>
            </a:lvl7pPr>
            <a:lvl8pPr lvl="7">
              <a:lnSpc>
                <a:spcPct val="100000"/>
              </a:lnSpc>
              <a:spcBef>
                <a:spcPts val="0"/>
              </a:spcBef>
              <a:spcAft>
                <a:spcPts val="0"/>
              </a:spcAft>
              <a:buSzPts val="1800"/>
              <a:buFont typeface="Assistant"/>
              <a:buNone/>
              <a:defRPr sz="1800">
                <a:latin typeface="Assistant"/>
                <a:ea typeface="Assistant"/>
                <a:cs typeface="Assistant"/>
                <a:sym typeface="Assistant"/>
              </a:defRPr>
            </a:lvl8pPr>
            <a:lvl9pPr lvl="8">
              <a:lnSpc>
                <a:spcPct val="100000"/>
              </a:lnSpc>
              <a:spcBef>
                <a:spcPts val="0"/>
              </a:spcBef>
              <a:spcAft>
                <a:spcPts val="0"/>
              </a:spcAft>
              <a:buSzPts val="1800"/>
              <a:buFont typeface="Assistant"/>
              <a:buNone/>
              <a:defRPr sz="1800">
                <a:latin typeface="Assistant"/>
                <a:ea typeface="Assistant"/>
                <a:cs typeface="Assistant"/>
                <a:sym typeface="Assistant"/>
              </a:defRPr>
            </a:lvl9pPr>
          </a:lstStyle>
          <a:p/>
        </p:txBody>
      </p:sp>
      <p:sp>
        <p:nvSpPr>
          <p:cNvPr id="11" name="Google Shape;11;p2"/>
          <p:cNvSpPr/>
          <p:nvPr>
            <p:ph idx="2" type="pic"/>
          </p:nvPr>
        </p:nvSpPr>
        <p:spPr>
          <a:xfrm>
            <a:off x="5771300" y="1180850"/>
            <a:ext cx="2918100" cy="2918100"/>
          </a:xfrm>
          <a:prstGeom prst="ellipse">
            <a:avLst/>
          </a:prstGeom>
          <a:noFill/>
          <a:ln>
            <a:noFill/>
          </a:ln>
        </p:spPr>
      </p:sp>
      <p:sp>
        <p:nvSpPr>
          <p:cNvPr id="12" name="Google Shape;12;p2"/>
          <p:cNvSpPr/>
          <p:nvPr/>
        </p:nvSpPr>
        <p:spPr>
          <a:xfrm rot="10800000">
            <a:off x="226693" y="-194703"/>
            <a:ext cx="838054" cy="734190"/>
          </a:xfrm>
          <a:custGeom>
            <a:rect b="b" l="l" r="r" t="t"/>
            <a:pathLst>
              <a:path extrusionOk="0" h="11130" w="12705">
                <a:moveTo>
                  <a:pt x="11964" y="0"/>
                </a:moveTo>
                <a:cubicBezTo>
                  <a:pt x="11333" y="0"/>
                  <a:pt x="10841" y="168"/>
                  <a:pt x="10470" y="504"/>
                </a:cubicBezTo>
                <a:cubicBezTo>
                  <a:pt x="9611" y="1285"/>
                  <a:pt x="9714" y="2771"/>
                  <a:pt x="9796" y="3964"/>
                </a:cubicBezTo>
                <a:cubicBezTo>
                  <a:pt x="9828" y="4425"/>
                  <a:pt x="9723" y="4773"/>
                  <a:pt x="9476" y="5031"/>
                </a:cubicBezTo>
                <a:cubicBezTo>
                  <a:pt x="8998" y="5531"/>
                  <a:pt x="7946" y="5775"/>
                  <a:pt x="6267" y="5775"/>
                </a:cubicBezTo>
                <a:cubicBezTo>
                  <a:pt x="6099" y="5775"/>
                  <a:pt x="5925" y="5773"/>
                  <a:pt x="5745" y="5768"/>
                </a:cubicBezTo>
                <a:cubicBezTo>
                  <a:pt x="5678" y="5766"/>
                  <a:pt x="5611" y="5765"/>
                  <a:pt x="5544" y="5765"/>
                </a:cubicBezTo>
                <a:cubicBezTo>
                  <a:pt x="4120" y="5765"/>
                  <a:pt x="2986" y="6176"/>
                  <a:pt x="2088" y="7021"/>
                </a:cubicBezTo>
                <a:cubicBezTo>
                  <a:pt x="1233" y="7827"/>
                  <a:pt x="569" y="9035"/>
                  <a:pt x="1" y="10825"/>
                </a:cubicBezTo>
                <a:lnTo>
                  <a:pt x="958" y="11130"/>
                </a:lnTo>
                <a:cubicBezTo>
                  <a:pt x="1950" y="8008"/>
                  <a:pt x="3244" y="6770"/>
                  <a:pt x="5542" y="6770"/>
                </a:cubicBezTo>
                <a:cubicBezTo>
                  <a:pt x="5601" y="6770"/>
                  <a:pt x="5659" y="6771"/>
                  <a:pt x="5719" y="6772"/>
                </a:cubicBezTo>
                <a:cubicBezTo>
                  <a:pt x="5908" y="6778"/>
                  <a:pt x="6091" y="6780"/>
                  <a:pt x="6268" y="6780"/>
                </a:cubicBezTo>
                <a:cubicBezTo>
                  <a:pt x="8284" y="6780"/>
                  <a:pt x="9508" y="6449"/>
                  <a:pt x="10201" y="5727"/>
                </a:cubicBezTo>
                <a:cubicBezTo>
                  <a:pt x="10649" y="5260"/>
                  <a:pt x="10850" y="4643"/>
                  <a:pt x="10799" y="3895"/>
                </a:cubicBezTo>
                <a:cubicBezTo>
                  <a:pt x="10734" y="2969"/>
                  <a:pt x="10647" y="1701"/>
                  <a:pt x="11146" y="1248"/>
                </a:cubicBezTo>
                <a:cubicBezTo>
                  <a:pt x="11323" y="1086"/>
                  <a:pt x="11598" y="1005"/>
                  <a:pt x="11967" y="1005"/>
                </a:cubicBezTo>
                <a:cubicBezTo>
                  <a:pt x="12138" y="1005"/>
                  <a:pt x="12330" y="1023"/>
                  <a:pt x="12541" y="1058"/>
                </a:cubicBezTo>
                <a:lnTo>
                  <a:pt x="12705" y="66"/>
                </a:lnTo>
                <a:cubicBezTo>
                  <a:pt x="12439" y="22"/>
                  <a:pt x="12192" y="0"/>
                  <a:pt x="11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2700000">
            <a:off x="-47045" y="4414296"/>
            <a:ext cx="965812" cy="379393"/>
          </a:xfrm>
          <a:custGeom>
            <a:rect b="b" l="l" r="r" t="t"/>
            <a:pathLst>
              <a:path extrusionOk="0" h="3278" w="8346">
                <a:moveTo>
                  <a:pt x="2972" y="0"/>
                </a:moveTo>
                <a:cubicBezTo>
                  <a:pt x="1935" y="0"/>
                  <a:pt x="933" y="303"/>
                  <a:pt x="1" y="907"/>
                </a:cubicBezTo>
                <a:lnTo>
                  <a:pt x="547" y="1750"/>
                </a:lnTo>
                <a:cubicBezTo>
                  <a:pt x="1316" y="1251"/>
                  <a:pt x="2128" y="1002"/>
                  <a:pt x="2974" y="1002"/>
                </a:cubicBezTo>
                <a:cubicBezTo>
                  <a:pt x="3738" y="1002"/>
                  <a:pt x="4532" y="1206"/>
                  <a:pt x="5348" y="1613"/>
                </a:cubicBezTo>
                <a:cubicBezTo>
                  <a:pt x="6687" y="2281"/>
                  <a:pt x="7590" y="3267"/>
                  <a:pt x="7599" y="3277"/>
                </a:cubicBezTo>
                <a:lnTo>
                  <a:pt x="8345" y="2603"/>
                </a:lnTo>
                <a:cubicBezTo>
                  <a:pt x="8304" y="2557"/>
                  <a:pt x="7325" y="1485"/>
                  <a:pt x="5825" y="729"/>
                </a:cubicBezTo>
                <a:cubicBezTo>
                  <a:pt x="4861" y="243"/>
                  <a:pt x="3902" y="0"/>
                  <a:pt x="2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2700000">
            <a:off x="330057" y="4472261"/>
            <a:ext cx="433956" cy="472100"/>
          </a:xfrm>
          <a:custGeom>
            <a:rect b="b" l="l" r="r" t="t"/>
            <a:pathLst>
              <a:path extrusionOk="0" h="4079" w="3750">
                <a:moveTo>
                  <a:pt x="2533" y="0"/>
                </a:moveTo>
                <a:cubicBezTo>
                  <a:pt x="1810" y="0"/>
                  <a:pt x="1101" y="353"/>
                  <a:pt x="674" y="1002"/>
                </a:cubicBezTo>
                <a:cubicBezTo>
                  <a:pt x="0" y="2029"/>
                  <a:pt x="286" y="3406"/>
                  <a:pt x="1312" y="4078"/>
                </a:cubicBezTo>
                <a:lnTo>
                  <a:pt x="3750" y="365"/>
                </a:lnTo>
                <a:cubicBezTo>
                  <a:pt x="3374" y="118"/>
                  <a:pt x="2951" y="0"/>
                  <a:pt x="25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590211" y="210146"/>
            <a:ext cx="910608" cy="357703"/>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27540" y="238328"/>
            <a:ext cx="477107" cy="493395"/>
          </a:xfrm>
          <a:custGeom>
            <a:rect b="b" l="l" r="r" t="t"/>
            <a:pathLst>
              <a:path extrusionOk="0" h="4447" w="4300">
                <a:moveTo>
                  <a:pt x="3401" y="1"/>
                </a:moveTo>
                <a:lnTo>
                  <a:pt x="0" y="3002"/>
                </a:lnTo>
                <a:lnTo>
                  <a:pt x="4299" y="4446"/>
                </a:lnTo>
                <a:lnTo>
                  <a:pt x="34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2312111">
            <a:off x="-18327" y="645680"/>
            <a:ext cx="1043210" cy="401492"/>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2312111">
            <a:off x="323015" y="859480"/>
            <a:ext cx="225685" cy="375676"/>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5400000">
            <a:off x="802979" y="4646480"/>
            <a:ext cx="795336" cy="503529"/>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rot="7072915">
            <a:off x="1089944" y="4656091"/>
            <a:ext cx="409271" cy="409244"/>
          </a:xfrm>
          <a:custGeom>
            <a:rect b="b" l="l" r="r" t="t"/>
            <a:pathLst>
              <a:path extrusionOk="0" h="4462" w="4463">
                <a:moveTo>
                  <a:pt x="1141" y="1"/>
                </a:moveTo>
                <a:lnTo>
                  <a:pt x="1" y="1140"/>
                </a:lnTo>
                <a:lnTo>
                  <a:pt x="3322" y="4461"/>
                </a:lnTo>
                <a:lnTo>
                  <a:pt x="4462" y="3322"/>
                </a:lnTo>
                <a:lnTo>
                  <a:pt x="1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3066585">
            <a:off x="8376502" y="841583"/>
            <a:ext cx="763251" cy="655810"/>
          </a:xfrm>
          <a:custGeom>
            <a:rect b="b" l="l" r="r" t="t"/>
            <a:pathLst>
              <a:path extrusionOk="0" h="8189" w="9530">
                <a:moveTo>
                  <a:pt x="9009" y="0"/>
                </a:moveTo>
                <a:cubicBezTo>
                  <a:pt x="8276" y="454"/>
                  <a:pt x="7356" y="484"/>
                  <a:pt x="6291" y="519"/>
                </a:cubicBezTo>
                <a:cubicBezTo>
                  <a:pt x="5200" y="555"/>
                  <a:pt x="3963" y="596"/>
                  <a:pt x="2714" y="1132"/>
                </a:cubicBezTo>
                <a:cubicBezTo>
                  <a:pt x="1519" y="1647"/>
                  <a:pt x="701" y="2738"/>
                  <a:pt x="351" y="4289"/>
                </a:cubicBezTo>
                <a:cubicBezTo>
                  <a:pt x="1" y="5830"/>
                  <a:pt x="189" y="7393"/>
                  <a:pt x="332" y="8188"/>
                </a:cubicBezTo>
                <a:lnTo>
                  <a:pt x="1304" y="8013"/>
                </a:lnTo>
                <a:cubicBezTo>
                  <a:pt x="904" y="5787"/>
                  <a:pt x="1134" y="2887"/>
                  <a:pt x="3104" y="2040"/>
                </a:cubicBezTo>
                <a:cubicBezTo>
                  <a:pt x="4183" y="1577"/>
                  <a:pt x="5271" y="1541"/>
                  <a:pt x="6324" y="1507"/>
                </a:cubicBezTo>
                <a:cubicBezTo>
                  <a:pt x="7480" y="1469"/>
                  <a:pt x="8571" y="1433"/>
                  <a:pt x="9529" y="840"/>
                </a:cubicBezTo>
                <a:lnTo>
                  <a:pt x="90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3066585">
            <a:off x="8641163" y="711797"/>
            <a:ext cx="266777" cy="266841"/>
          </a:xfrm>
          <a:custGeom>
            <a:rect b="b" l="l" r="r" t="t"/>
            <a:pathLst>
              <a:path extrusionOk="0" h="3332" w="3331">
                <a:moveTo>
                  <a:pt x="1666" y="0"/>
                </a:moveTo>
                <a:cubicBezTo>
                  <a:pt x="746" y="0"/>
                  <a:pt x="1" y="746"/>
                  <a:pt x="1" y="1665"/>
                </a:cubicBezTo>
                <a:cubicBezTo>
                  <a:pt x="1" y="2586"/>
                  <a:pt x="746" y="3331"/>
                  <a:pt x="1666" y="3331"/>
                </a:cubicBezTo>
                <a:cubicBezTo>
                  <a:pt x="2585" y="3331"/>
                  <a:pt x="3331" y="2586"/>
                  <a:pt x="3331" y="1665"/>
                </a:cubicBezTo>
                <a:cubicBezTo>
                  <a:pt x="3331" y="746"/>
                  <a:pt x="2585" y="0"/>
                  <a:pt x="1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0" name="Shape 90"/>
        <p:cNvGrpSpPr/>
        <p:nvPr/>
      </p:nvGrpSpPr>
      <p:grpSpPr>
        <a:xfrm>
          <a:off x="0" y="0"/>
          <a:ext cx="0" cy="0"/>
          <a:chOff x="0" y="0"/>
          <a:chExt cx="0" cy="0"/>
        </a:xfrm>
      </p:grpSpPr>
      <p:sp>
        <p:nvSpPr>
          <p:cNvPr id="91" name="Google Shape;91;p11"/>
          <p:cNvSpPr txBox="1"/>
          <p:nvPr>
            <p:ph hasCustomPrompt="1" type="title"/>
          </p:nvPr>
        </p:nvSpPr>
        <p:spPr>
          <a:xfrm>
            <a:off x="713225" y="1655613"/>
            <a:ext cx="7717500" cy="1335000"/>
          </a:xfrm>
          <a:prstGeom prst="rect">
            <a:avLst/>
          </a:prstGeom>
        </p:spPr>
        <p:txBody>
          <a:bodyPr anchorCtr="0" anchor="ctr" bIns="91425" lIns="91425" spcFirstLastPara="1" rIns="91425" wrap="square" tIns="91425">
            <a:noAutofit/>
          </a:bodyPr>
          <a:lstStyle>
            <a:lvl1pPr lvl="0" algn="ctr">
              <a:spcBef>
                <a:spcPts val="0"/>
              </a:spcBef>
              <a:spcAft>
                <a:spcPts val="0"/>
              </a:spcAft>
              <a:buSzPts val="7500"/>
              <a:buNone/>
              <a:defRPr sz="7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2" name="Google Shape;92;p11"/>
          <p:cNvSpPr txBox="1"/>
          <p:nvPr>
            <p:ph idx="1" type="subTitle"/>
          </p:nvPr>
        </p:nvSpPr>
        <p:spPr>
          <a:xfrm>
            <a:off x="1284000" y="2990738"/>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93" name="Google Shape;93;p11"/>
          <p:cNvSpPr/>
          <p:nvPr/>
        </p:nvSpPr>
        <p:spPr>
          <a:xfrm>
            <a:off x="7469900" y="40475"/>
            <a:ext cx="960835" cy="377434"/>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a:off x="7720321" y="70211"/>
            <a:ext cx="503423" cy="520610"/>
          </a:xfrm>
          <a:custGeom>
            <a:rect b="b" l="l" r="r" t="t"/>
            <a:pathLst>
              <a:path extrusionOk="0" h="4447" w="4300">
                <a:moveTo>
                  <a:pt x="3401" y="1"/>
                </a:moveTo>
                <a:lnTo>
                  <a:pt x="0" y="3002"/>
                </a:lnTo>
                <a:lnTo>
                  <a:pt x="4299" y="4446"/>
                </a:lnTo>
                <a:lnTo>
                  <a:pt x="34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1"/>
          <p:cNvSpPr/>
          <p:nvPr/>
        </p:nvSpPr>
        <p:spPr>
          <a:xfrm>
            <a:off x="544799" y="178948"/>
            <a:ext cx="913768" cy="438280"/>
          </a:xfrm>
          <a:custGeom>
            <a:rect b="b" l="l" r="r" t="t"/>
            <a:pathLst>
              <a:path extrusionOk="0" h="4467" w="9313">
                <a:moveTo>
                  <a:pt x="866" y="0"/>
                </a:moveTo>
                <a:lnTo>
                  <a:pt x="0" y="509"/>
                </a:lnTo>
                <a:cubicBezTo>
                  <a:pt x="802" y="1872"/>
                  <a:pt x="1950" y="3223"/>
                  <a:pt x="4366" y="3223"/>
                </a:cubicBezTo>
                <a:cubicBezTo>
                  <a:pt x="4640" y="3223"/>
                  <a:pt x="4929" y="3206"/>
                  <a:pt x="5236" y="3170"/>
                </a:cubicBezTo>
                <a:cubicBezTo>
                  <a:pt x="5665" y="3119"/>
                  <a:pt x="6031" y="3095"/>
                  <a:pt x="6343" y="3095"/>
                </a:cubicBezTo>
                <a:cubicBezTo>
                  <a:pt x="7825" y="3095"/>
                  <a:pt x="8108" y="3639"/>
                  <a:pt x="8348" y="4467"/>
                </a:cubicBezTo>
                <a:lnTo>
                  <a:pt x="9312" y="4188"/>
                </a:lnTo>
                <a:cubicBezTo>
                  <a:pt x="9130" y="3559"/>
                  <a:pt x="8843" y="2861"/>
                  <a:pt x="8093" y="2454"/>
                </a:cubicBezTo>
                <a:cubicBezTo>
                  <a:pt x="7644" y="2210"/>
                  <a:pt x="7078" y="2092"/>
                  <a:pt x="6327" y="2092"/>
                </a:cubicBezTo>
                <a:cubicBezTo>
                  <a:pt x="5969" y="2092"/>
                  <a:pt x="5568" y="2119"/>
                  <a:pt x="5117" y="2172"/>
                </a:cubicBezTo>
                <a:cubicBezTo>
                  <a:pt x="4850" y="2204"/>
                  <a:pt x="4599" y="2219"/>
                  <a:pt x="4363" y="2219"/>
                </a:cubicBezTo>
                <a:cubicBezTo>
                  <a:pt x="2567" y="2219"/>
                  <a:pt x="1647" y="1328"/>
                  <a:pt x="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1"/>
          <p:cNvSpPr/>
          <p:nvPr/>
        </p:nvSpPr>
        <p:spPr>
          <a:xfrm>
            <a:off x="124075" y="578779"/>
            <a:ext cx="597732" cy="820340"/>
          </a:xfrm>
          <a:custGeom>
            <a:rect b="b" l="l" r="r" t="t"/>
            <a:pathLst>
              <a:path extrusionOk="0" h="8361" w="6092">
                <a:moveTo>
                  <a:pt x="5767" y="1"/>
                </a:moveTo>
                <a:cubicBezTo>
                  <a:pt x="5673" y="33"/>
                  <a:pt x="3468" y="819"/>
                  <a:pt x="3369" y="3861"/>
                </a:cubicBezTo>
                <a:cubicBezTo>
                  <a:pt x="3296" y="6092"/>
                  <a:pt x="2289" y="7138"/>
                  <a:pt x="1" y="7361"/>
                </a:cubicBezTo>
                <a:lnTo>
                  <a:pt x="98" y="8361"/>
                </a:lnTo>
                <a:cubicBezTo>
                  <a:pt x="1441" y="8230"/>
                  <a:pt x="2435" y="7841"/>
                  <a:pt x="3135" y="7173"/>
                </a:cubicBezTo>
                <a:cubicBezTo>
                  <a:pt x="3920" y="6424"/>
                  <a:pt x="4325" y="5352"/>
                  <a:pt x="4372" y="3894"/>
                </a:cubicBezTo>
                <a:cubicBezTo>
                  <a:pt x="4449" y="1568"/>
                  <a:pt x="6028" y="975"/>
                  <a:pt x="6092" y="952"/>
                </a:cubicBezTo>
                <a:lnTo>
                  <a:pt x="5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1"/>
          <p:cNvSpPr/>
          <p:nvPr/>
        </p:nvSpPr>
        <p:spPr>
          <a:xfrm>
            <a:off x="655082" y="237623"/>
            <a:ext cx="364801" cy="332316"/>
          </a:xfrm>
          <a:custGeom>
            <a:rect b="b" l="l" r="r" t="t"/>
            <a:pathLst>
              <a:path extrusionOk="0" h="3387" w="3718">
                <a:moveTo>
                  <a:pt x="1859" y="1"/>
                </a:moveTo>
                <a:cubicBezTo>
                  <a:pt x="1426" y="1"/>
                  <a:pt x="992" y="166"/>
                  <a:pt x="661" y="496"/>
                </a:cubicBezTo>
                <a:cubicBezTo>
                  <a:pt x="0" y="1158"/>
                  <a:pt x="0" y="2229"/>
                  <a:pt x="661" y="2891"/>
                </a:cubicBezTo>
                <a:cubicBezTo>
                  <a:pt x="992" y="3221"/>
                  <a:pt x="1426" y="3387"/>
                  <a:pt x="1859" y="3387"/>
                </a:cubicBezTo>
                <a:cubicBezTo>
                  <a:pt x="2292" y="3387"/>
                  <a:pt x="2726" y="3221"/>
                  <a:pt x="3057" y="2891"/>
                </a:cubicBezTo>
                <a:cubicBezTo>
                  <a:pt x="3718" y="2229"/>
                  <a:pt x="3718" y="1158"/>
                  <a:pt x="3057" y="496"/>
                </a:cubicBezTo>
                <a:cubicBezTo>
                  <a:pt x="2726" y="166"/>
                  <a:pt x="2292" y="1"/>
                  <a:pt x="18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1"/>
          <p:cNvSpPr/>
          <p:nvPr/>
        </p:nvSpPr>
        <p:spPr>
          <a:xfrm rot="-8344290">
            <a:off x="240079" y="4278263"/>
            <a:ext cx="1029156" cy="651464"/>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1"/>
          <p:cNvSpPr/>
          <p:nvPr/>
        </p:nvSpPr>
        <p:spPr>
          <a:xfrm rot="-8344290">
            <a:off x="374112" y="4459876"/>
            <a:ext cx="529589" cy="529478"/>
          </a:xfrm>
          <a:custGeom>
            <a:rect b="b" l="l" r="r" t="t"/>
            <a:pathLst>
              <a:path extrusionOk="0" h="4462" w="4463">
                <a:moveTo>
                  <a:pt x="1141" y="1"/>
                </a:moveTo>
                <a:lnTo>
                  <a:pt x="1" y="1140"/>
                </a:lnTo>
                <a:lnTo>
                  <a:pt x="3322" y="4461"/>
                </a:lnTo>
                <a:lnTo>
                  <a:pt x="4462" y="3322"/>
                </a:lnTo>
                <a:lnTo>
                  <a:pt x="1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0" name="Shape 10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1" name="Shape 101"/>
        <p:cNvGrpSpPr/>
        <p:nvPr/>
      </p:nvGrpSpPr>
      <p:grpSpPr>
        <a:xfrm>
          <a:off x="0" y="0"/>
          <a:ext cx="0" cy="0"/>
          <a:chOff x="0" y="0"/>
          <a:chExt cx="0" cy="0"/>
        </a:xfrm>
      </p:grpSpPr>
      <p:sp>
        <p:nvSpPr>
          <p:cNvPr id="102" name="Google Shape;102;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1pPr>
            <a:lvl2pPr lvl="1"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2pPr>
            <a:lvl3pPr lvl="2"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3pPr>
            <a:lvl4pPr lvl="3"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4pPr>
            <a:lvl5pPr lvl="4"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5pPr>
            <a:lvl6pPr lvl="5"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6pPr>
            <a:lvl7pPr lvl="6"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7pPr>
            <a:lvl8pPr lvl="7"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8pPr>
            <a:lvl9pPr lvl="8"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9pPr>
          </a:lstStyle>
          <a:p/>
        </p:txBody>
      </p:sp>
      <p:sp>
        <p:nvSpPr>
          <p:cNvPr id="103" name="Google Shape;103;p13"/>
          <p:cNvSpPr txBox="1"/>
          <p:nvPr>
            <p:ph hasCustomPrompt="1" idx="2" type="title"/>
          </p:nvPr>
        </p:nvSpPr>
        <p:spPr>
          <a:xfrm>
            <a:off x="1505400" y="1421725"/>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4" name="Google Shape;104;p13"/>
          <p:cNvSpPr txBox="1"/>
          <p:nvPr>
            <p:ph hasCustomPrompt="1" idx="3" type="title"/>
          </p:nvPr>
        </p:nvSpPr>
        <p:spPr>
          <a:xfrm>
            <a:off x="1505400" y="3007604"/>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5" name="Google Shape;105;p13"/>
          <p:cNvSpPr txBox="1"/>
          <p:nvPr>
            <p:ph hasCustomPrompt="1" idx="4" type="title"/>
          </p:nvPr>
        </p:nvSpPr>
        <p:spPr>
          <a:xfrm>
            <a:off x="4204675" y="1421725"/>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6" name="Google Shape;106;p13"/>
          <p:cNvSpPr txBox="1"/>
          <p:nvPr>
            <p:ph hasCustomPrompt="1" idx="5" type="title"/>
          </p:nvPr>
        </p:nvSpPr>
        <p:spPr>
          <a:xfrm>
            <a:off x="4204675" y="3007604"/>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7" name="Google Shape;107;p13"/>
          <p:cNvSpPr txBox="1"/>
          <p:nvPr>
            <p:ph hasCustomPrompt="1" idx="6" type="title"/>
          </p:nvPr>
        </p:nvSpPr>
        <p:spPr>
          <a:xfrm>
            <a:off x="6903950" y="1421725"/>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8" name="Google Shape;108;p13"/>
          <p:cNvSpPr txBox="1"/>
          <p:nvPr>
            <p:ph hasCustomPrompt="1" idx="7" type="title"/>
          </p:nvPr>
        </p:nvSpPr>
        <p:spPr>
          <a:xfrm>
            <a:off x="6903950" y="3007604"/>
            <a:ext cx="734700" cy="6591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2pPr>
            <a:lvl3pPr lvl="2"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3pPr>
            <a:lvl4pPr lvl="3"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4pPr>
            <a:lvl5pPr lvl="4"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5pPr>
            <a:lvl6pPr lvl="5"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6pPr>
            <a:lvl7pPr lvl="6"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7pPr>
            <a:lvl8pPr lvl="7"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8pPr>
            <a:lvl9pPr lvl="8" rtl="0" algn="ctr">
              <a:spcBef>
                <a:spcPts val="0"/>
              </a:spcBef>
              <a:spcAft>
                <a:spcPts val="0"/>
              </a:spcAft>
              <a:buClr>
                <a:schemeClr val="dk1"/>
              </a:buClr>
              <a:buSzPts val="3000"/>
              <a:buFont typeface="Golos Text ExtraBold"/>
              <a:buNone/>
              <a:defRPr sz="3000">
                <a:solidFill>
                  <a:schemeClr val="dk1"/>
                </a:solidFill>
                <a:latin typeface="Golos Text ExtraBold"/>
                <a:ea typeface="Golos Text ExtraBold"/>
                <a:cs typeface="Golos Text ExtraBold"/>
                <a:sym typeface="Golos Text ExtraBold"/>
              </a:defRPr>
            </a:lvl9pPr>
          </a:lstStyle>
          <a:p>
            <a:r>
              <a:t>xx%</a:t>
            </a:r>
          </a:p>
        </p:txBody>
      </p:sp>
      <p:sp>
        <p:nvSpPr>
          <p:cNvPr id="109" name="Google Shape;109;p13"/>
          <p:cNvSpPr txBox="1"/>
          <p:nvPr>
            <p:ph idx="1" type="subTitle"/>
          </p:nvPr>
        </p:nvSpPr>
        <p:spPr>
          <a:xfrm>
            <a:off x="720000" y="23450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0" name="Google Shape;110;p13"/>
          <p:cNvSpPr txBox="1"/>
          <p:nvPr>
            <p:ph idx="8" type="subTitle"/>
          </p:nvPr>
        </p:nvSpPr>
        <p:spPr>
          <a:xfrm>
            <a:off x="3419275" y="23450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1" name="Google Shape;111;p13"/>
          <p:cNvSpPr txBox="1"/>
          <p:nvPr>
            <p:ph idx="9" type="subTitle"/>
          </p:nvPr>
        </p:nvSpPr>
        <p:spPr>
          <a:xfrm>
            <a:off x="6118550" y="234507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2" name="Google Shape;112;p13"/>
          <p:cNvSpPr txBox="1"/>
          <p:nvPr>
            <p:ph idx="13" type="subTitle"/>
          </p:nvPr>
        </p:nvSpPr>
        <p:spPr>
          <a:xfrm>
            <a:off x="720000" y="39309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3" name="Google Shape;113;p13"/>
          <p:cNvSpPr txBox="1"/>
          <p:nvPr>
            <p:ph idx="14" type="subTitle"/>
          </p:nvPr>
        </p:nvSpPr>
        <p:spPr>
          <a:xfrm>
            <a:off x="3419275" y="39309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4" name="Google Shape;114;p13"/>
          <p:cNvSpPr txBox="1"/>
          <p:nvPr>
            <p:ph idx="15" type="subTitle"/>
          </p:nvPr>
        </p:nvSpPr>
        <p:spPr>
          <a:xfrm>
            <a:off x="6118550" y="393095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15" name="Google Shape;115;p13"/>
          <p:cNvSpPr/>
          <p:nvPr/>
        </p:nvSpPr>
        <p:spPr>
          <a:xfrm>
            <a:off x="52475" y="3941950"/>
            <a:ext cx="624585" cy="851067"/>
          </a:xfrm>
          <a:custGeom>
            <a:rect b="b" l="l" r="r" t="t"/>
            <a:pathLst>
              <a:path extrusionOk="0" h="10642" w="7810">
                <a:moveTo>
                  <a:pt x="1" y="1"/>
                </a:moveTo>
                <a:cubicBezTo>
                  <a:pt x="1" y="2606"/>
                  <a:pt x="1164" y="4355"/>
                  <a:pt x="3889" y="5848"/>
                </a:cubicBezTo>
                <a:cubicBezTo>
                  <a:pt x="6590" y="7326"/>
                  <a:pt x="6433" y="9297"/>
                  <a:pt x="6099" y="10340"/>
                </a:cubicBezTo>
                <a:lnTo>
                  <a:pt x="7039" y="10641"/>
                </a:lnTo>
                <a:cubicBezTo>
                  <a:pt x="7383" y="9568"/>
                  <a:pt x="7810" y="6868"/>
                  <a:pt x="4363" y="4981"/>
                </a:cubicBezTo>
                <a:cubicBezTo>
                  <a:pt x="1563" y="3448"/>
                  <a:pt x="989" y="188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341995" y="4793016"/>
            <a:ext cx="464000" cy="283982"/>
          </a:xfrm>
          <a:custGeom>
            <a:rect b="b" l="l" r="r" t="t"/>
            <a:pathLst>
              <a:path extrusionOk="0" h="3551" w="5802">
                <a:moveTo>
                  <a:pt x="4825" y="0"/>
                </a:moveTo>
                <a:cubicBezTo>
                  <a:pt x="4822" y="14"/>
                  <a:pt x="4606" y="1336"/>
                  <a:pt x="3512" y="2066"/>
                </a:cubicBezTo>
                <a:cubicBezTo>
                  <a:pt x="3015" y="2396"/>
                  <a:pt x="2407" y="2562"/>
                  <a:pt x="1695" y="2562"/>
                </a:cubicBezTo>
                <a:cubicBezTo>
                  <a:pt x="1250" y="2562"/>
                  <a:pt x="763" y="2497"/>
                  <a:pt x="238" y="2367"/>
                </a:cubicBezTo>
                <a:lnTo>
                  <a:pt x="0" y="3326"/>
                </a:lnTo>
                <a:cubicBezTo>
                  <a:pt x="606" y="3475"/>
                  <a:pt x="1173" y="3551"/>
                  <a:pt x="1700" y="3551"/>
                </a:cubicBezTo>
                <a:cubicBezTo>
                  <a:pt x="2612" y="3551"/>
                  <a:pt x="3407" y="3326"/>
                  <a:pt x="4072" y="2880"/>
                </a:cubicBezTo>
                <a:cubicBezTo>
                  <a:pt x="5530" y="1900"/>
                  <a:pt x="5791" y="216"/>
                  <a:pt x="5801" y="144"/>
                </a:cubicBezTo>
                <a:lnTo>
                  <a:pt x="48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407557" y="4438741"/>
            <a:ext cx="292459" cy="266388"/>
          </a:xfrm>
          <a:custGeom>
            <a:rect b="b" l="l" r="r" t="t"/>
            <a:pathLst>
              <a:path extrusionOk="0" h="3331" w="3657">
                <a:moveTo>
                  <a:pt x="1829" y="0"/>
                </a:moveTo>
                <a:cubicBezTo>
                  <a:pt x="1403" y="0"/>
                  <a:pt x="977" y="163"/>
                  <a:pt x="652" y="488"/>
                </a:cubicBezTo>
                <a:cubicBezTo>
                  <a:pt x="1" y="1138"/>
                  <a:pt x="1" y="2193"/>
                  <a:pt x="652" y="2843"/>
                </a:cubicBezTo>
                <a:cubicBezTo>
                  <a:pt x="977" y="3168"/>
                  <a:pt x="1403" y="3330"/>
                  <a:pt x="1829" y="3330"/>
                </a:cubicBezTo>
                <a:cubicBezTo>
                  <a:pt x="2255" y="3330"/>
                  <a:pt x="2681" y="3168"/>
                  <a:pt x="3007" y="2843"/>
                </a:cubicBezTo>
                <a:cubicBezTo>
                  <a:pt x="3657" y="2193"/>
                  <a:pt x="3657" y="1138"/>
                  <a:pt x="3007" y="488"/>
                </a:cubicBezTo>
                <a:cubicBezTo>
                  <a:pt x="2681" y="163"/>
                  <a:pt x="2255" y="0"/>
                  <a:pt x="18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8019673" y="4466885"/>
            <a:ext cx="822200" cy="520466"/>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8225956" y="4382227"/>
            <a:ext cx="423092" cy="423009"/>
          </a:xfrm>
          <a:custGeom>
            <a:rect b="b" l="l" r="r" t="t"/>
            <a:pathLst>
              <a:path extrusionOk="0" h="4462" w="4463">
                <a:moveTo>
                  <a:pt x="1141" y="1"/>
                </a:moveTo>
                <a:lnTo>
                  <a:pt x="1" y="1140"/>
                </a:lnTo>
                <a:lnTo>
                  <a:pt x="3322" y="4461"/>
                </a:lnTo>
                <a:lnTo>
                  <a:pt x="4462" y="3322"/>
                </a:lnTo>
                <a:lnTo>
                  <a:pt x="11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8019685" y="131122"/>
            <a:ext cx="898967" cy="345875"/>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8226390" y="54000"/>
            <a:ext cx="319826" cy="330728"/>
          </a:xfrm>
          <a:custGeom>
            <a:rect b="b" l="l" r="r" t="t"/>
            <a:pathLst>
              <a:path extrusionOk="0" h="4520" w="4371">
                <a:moveTo>
                  <a:pt x="3458" y="0"/>
                </a:moveTo>
                <a:lnTo>
                  <a:pt x="0" y="3050"/>
                </a:lnTo>
                <a:lnTo>
                  <a:pt x="4371" y="4520"/>
                </a:lnTo>
                <a:lnTo>
                  <a:pt x="4371" y="4520"/>
                </a:lnTo>
                <a:lnTo>
                  <a:pt x="34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8430777" y="589105"/>
            <a:ext cx="624569" cy="399916"/>
          </a:xfrm>
          <a:custGeom>
            <a:rect b="b" l="l" r="r" t="t"/>
            <a:pathLst>
              <a:path extrusionOk="0" h="6614" w="10329">
                <a:moveTo>
                  <a:pt x="3738" y="0"/>
                </a:moveTo>
                <a:lnTo>
                  <a:pt x="2476" y="1459"/>
                </a:lnTo>
                <a:lnTo>
                  <a:pt x="914" y="357"/>
                </a:lnTo>
                <a:lnTo>
                  <a:pt x="0" y="2370"/>
                </a:lnTo>
                <a:lnTo>
                  <a:pt x="632" y="2656"/>
                </a:lnTo>
                <a:lnTo>
                  <a:pt x="1198" y="1407"/>
                </a:lnTo>
                <a:lnTo>
                  <a:pt x="2589" y="2387"/>
                </a:lnTo>
                <a:lnTo>
                  <a:pt x="3694" y="1110"/>
                </a:lnTo>
                <a:lnTo>
                  <a:pt x="4680" y="2446"/>
                </a:lnTo>
                <a:lnTo>
                  <a:pt x="6136" y="1714"/>
                </a:lnTo>
                <a:lnTo>
                  <a:pt x="6413" y="3294"/>
                </a:lnTo>
                <a:lnTo>
                  <a:pt x="8017" y="3161"/>
                </a:lnTo>
                <a:lnTo>
                  <a:pt x="7696" y="4756"/>
                </a:lnTo>
                <a:lnTo>
                  <a:pt x="9280" y="5154"/>
                </a:lnTo>
                <a:lnTo>
                  <a:pt x="8650" y="6273"/>
                </a:lnTo>
                <a:lnTo>
                  <a:pt x="9255" y="6613"/>
                </a:lnTo>
                <a:lnTo>
                  <a:pt x="10329" y="4702"/>
                </a:lnTo>
                <a:lnTo>
                  <a:pt x="8506" y="4245"/>
                </a:lnTo>
                <a:lnTo>
                  <a:pt x="8878" y="2392"/>
                </a:lnTo>
                <a:lnTo>
                  <a:pt x="6986" y="2551"/>
                </a:lnTo>
                <a:lnTo>
                  <a:pt x="6657" y="674"/>
                </a:lnTo>
                <a:lnTo>
                  <a:pt x="4890" y="1564"/>
                </a:lnTo>
                <a:lnTo>
                  <a:pt x="37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407556" y="151456"/>
            <a:ext cx="332897" cy="305206"/>
          </a:xfrm>
          <a:custGeom>
            <a:rect b="b" l="l" r="r" t="t"/>
            <a:pathLst>
              <a:path extrusionOk="0" h="3735" w="4074">
                <a:moveTo>
                  <a:pt x="3075" y="0"/>
                </a:moveTo>
                <a:cubicBezTo>
                  <a:pt x="2920" y="1428"/>
                  <a:pt x="804" y="2498"/>
                  <a:pt x="1" y="2790"/>
                </a:cubicBezTo>
                <a:lnTo>
                  <a:pt x="343" y="3734"/>
                </a:lnTo>
                <a:cubicBezTo>
                  <a:pt x="485" y="3683"/>
                  <a:pt x="3818" y="2451"/>
                  <a:pt x="4073" y="108"/>
                </a:cubicBezTo>
                <a:lnTo>
                  <a:pt x="30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77625" y="131126"/>
            <a:ext cx="471154" cy="824096"/>
          </a:xfrm>
          <a:custGeom>
            <a:rect b="b" l="l" r="r" t="t"/>
            <a:pathLst>
              <a:path extrusionOk="0" h="10085" w="5766">
                <a:moveTo>
                  <a:pt x="2105" y="0"/>
                </a:moveTo>
                <a:lnTo>
                  <a:pt x="1429" y="332"/>
                </a:lnTo>
                <a:lnTo>
                  <a:pt x="2035" y="1569"/>
                </a:lnTo>
                <a:lnTo>
                  <a:pt x="236" y="2257"/>
                </a:lnTo>
                <a:lnTo>
                  <a:pt x="1561" y="3582"/>
                </a:lnTo>
                <a:lnTo>
                  <a:pt x="1" y="4566"/>
                </a:lnTo>
                <a:lnTo>
                  <a:pt x="1577" y="5724"/>
                </a:lnTo>
                <a:lnTo>
                  <a:pt x="361" y="7527"/>
                </a:lnTo>
                <a:lnTo>
                  <a:pt x="2583" y="7924"/>
                </a:lnTo>
                <a:lnTo>
                  <a:pt x="2896" y="10084"/>
                </a:lnTo>
                <a:lnTo>
                  <a:pt x="4804" y="9202"/>
                </a:lnTo>
                <a:lnTo>
                  <a:pt x="5084" y="9795"/>
                </a:lnTo>
                <a:lnTo>
                  <a:pt x="5766" y="9474"/>
                </a:lnTo>
                <a:lnTo>
                  <a:pt x="5167" y="8204"/>
                </a:lnTo>
                <a:lnTo>
                  <a:pt x="3496" y="8976"/>
                </a:lnTo>
                <a:lnTo>
                  <a:pt x="3250" y="7279"/>
                </a:lnTo>
                <a:lnTo>
                  <a:pt x="1632" y="6990"/>
                </a:lnTo>
                <a:lnTo>
                  <a:pt x="2607" y="5545"/>
                </a:lnTo>
                <a:lnTo>
                  <a:pt x="1339" y="4613"/>
                </a:lnTo>
                <a:lnTo>
                  <a:pt x="2760" y="3717"/>
                </a:lnTo>
                <a:lnTo>
                  <a:pt x="1590" y="2546"/>
                </a:lnTo>
                <a:lnTo>
                  <a:pt x="3074" y="1978"/>
                </a:lnTo>
                <a:lnTo>
                  <a:pt x="21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168900" y="586125"/>
            <a:ext cx="396142" cy="396073"/>
          </a:xfrm>
          <a:custGeom>
            <a:rect b="b" l="l" r="r" t="t"/>
            <a:pathLst>
              <a:path extrusionOk="0" h="4847" w="4848">
                <a:moveTo>
                  <a:pt x="3608" y="0"/>
                </a:moveTo>
                <a:lnTo>
                  <a:pt x="1" y="3608"/>
                </a:lnTo>
                <a:lnTo>
                  <a:pt x="1240" y="4846"/>
                </a:lnTo>
                <a:lnTo>
                  <a:pt x="4847" y="1238"/>
                </a:lnTo>
                <a:lnTo>
                  <a:pt x="36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8471250" y="4850767"/>
            <a:ext cx="543622" cy="182722"/>
          </a:xfrm>
          <a:custGeom>
            <a:rect b="b" l="l" r="r" t="t"/>
            <a:pathLst>
              <a:path extrusionOk="0" h="2394" w="7122">
                <a:moveTo>
                  <a:pt x="6525" y="0"/>
                </a:moveTo>
                <a:cubicBezTo>
                  <a:pt x="6501" y="17"/>
                  <a:pt x="4605" y="1384"/>
                  <a:pt x="2100" y="1384"/>
                </a:cubicBezTo>
                <a:cubicBezTo>
                  <a:pt x="1520" y="1384"/>
                  <a:pt x="908" y="1311"/>
                  <a:pt x="278" y="1131"/>
                </a:cubicBezTo>
                <a:lnTo>
                  <a:pt x="1" y="2095"/>
                </a:lnTo>
                <a:cubicBezTo>
                  <a:pt x="741" y="2308"/>
                  <a:pt x="1455" y="2393"/>
                  <a:pt x="2127" y="2393"/>
                </a:cubicBezTo>
                <a:cubicBezTo>
                  <a:pt x="4939" y="2393"/>
                  <a:pt x="7015" y="887"/>
                  <a:pt x="7121" y="809"/>
                </a:cubicBezTo>
                <a:lnTo>
                  <a:pt x="6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7" name="Shape 127"/>
        <p:cNvGrpSpPr/>
        <p:nvPr/>
      </p:nvGrpSpPr>
      <p:grpSpPr>
        <a:xfrm>
          <a:off x="0" y="0"/>
          <a:ext cx="0" cy="0"/>
          <a:chOff x="0" y="0"/>
          <a:chExt cx="0" cy="0"/>
        </a:xfrm>
      </p:grpSpPr>
      <p:sp>
        <p:nvSpPr>
          <p:cNvPr id="128" name="Google Shape;128;p14"/>
          <p:cNvSpPr txBox="1"/>
          <p:nvPr>
            <p:ph type="title"/>
          </p:nvPr>
        </p:nvSpPr>
        <p:spPr>
          <a:xfrm>
            <a:off x="4424451" y="3295587"/>
            <a:ext cx="4006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lt2"/>
              </a:buClr>
              <a:buSzPts val="3000"/>
              <a:buNone/>
              <a:defRPr sz="24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9" name="Google Shape;129;p14"/>
          <p:cNvSpPr txBox="1"/>
          <p:nvPr>
            <p:ph idx="1" type="subTitle"/>
          </p:nvPr>
        </p:nvSpPr>
        <p:spPr>
          <a:xfrm>
            <a:off x="4424475" y="1315963"/>
            <a:ext cx="4006200" cy="1869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4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
        <p:nvSpPr>
          <p:cNvPr id="130" name="Google Shape;130;p14"/>
          <p:cNvSpPr/>
          <p:nvPr>
            <p:ph idx="2" type="pic"/>
          </p:nvPr>
        </p:nvSpPr>
        <p:spPr>
          <a:xfrm>
            <a:off x="713225" y="775950"/>
            <a:ext cx="3591900" cy="3591900"/>
          </a:xfrm>
          <a:prstGeom prst="ellipse">
            <a:avLst/>
          </a:prstGeom>
          <a:noFill/>
          <a:ln>
            <a:noFill/>
          </a:ln>
        </p:spPr>
      </p:sp>
      <p:sp>
        <p:nvSpPr>
          <p:cNvPr id="131" name="Google Shape;131;p14"/>
          <p:cNvSpPr/>
          <p:nvPr/>
        </p:nvSpPr>
        <p:spPr>
          <a:xfrm flipH="1">
            <a:off x="7736862" y="4523295"/>
            <a:ext cx="1049505" cy="503409"/>
          </a:xfrm>
          <a:custGeom>
            <a:rect b="b" l="l" r="r" t="t"/>
            <a:pathLst>
              <a:path extrusionOk="0" h="4467" w="9313">
                <a:moveTo>
                  <a:pt x="866" y="0"/>
                </a:moveTo>
                <a:lnTo>
                  <a:pt x="0" y="509"/>
                </a:lnTo>
                <a:cubicBezTo>
                  <a:pt x="802" y="1872"/>
                  <a:pt x="1950" y="3223"/>
                  <a:pt x="4366" y="3223"/>
                </a:cubicBezTo>
                <a:cubicBezTo>
                  <a:pt x="4640" y="3223"/>
                  <a:pt x="4929" y="3206"/>
                  <a:pt x="5236" y="3170"/>
                </a:cubicBezTo>
                <a:cubicBezTo>
                  <a:pt x="5665" y="3119"/>
                  <a:pt x="6031" y="3095"/>
                  <a:pt x="6343" y="3095"/>
                </a:cubicBezTo>
                <a:cubicBezTo>
                  <a:pt x="7825" y="3095"/>
                  <a:pt x="8108" y="3639"/>
                  <a:pt x="8348" y="4467"/>
                </a:cubicBezTo>
                <a:lnTo>
                  <a:pt x="9312" y="4188"/>
                </a:lnTo>
                <a:cubicBezTo>
                  <a:pt x="9130" y="3559"/>
                  <a:pt x="8843" y="2861"/>
                  <a:pt x="8093" y="2454"/>
                </a:cubicBezTo>
                <a:cubicBezTo>
                  <a:pt x="7644" y="2210"/>
                  <a:pt x="7078" y="2092"/>
                  <a:pt x="6327" y="2092"/>
                </a:cubicBezTo>
                <a:cubicBezTo>
                  <a:pt x="5969" y="2092"/>
                  <a:pt x="5568" y="2119"/>
                  <a:pt x="5117" y="2172"/>
                </a:cubicBezTo>
                <a:cubicBezTo>
                  <a:pt x="4850" y="2204"/>
                  <a:pt x="4599" y="2219"/>
                  <a:pt x="4363" y="2219"/>
                </a:cubicBezTo>
                <a:cubicBezTo>
                  <a:pt x="2567" y="2219"/>
                  <a:pt x="1647" y="1328"/>
                  <a:pt x="8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flipH="1">
            <a:off x="8240711" y="4590686"/>
            <a:ext cx="418991" cy="381698"/>
          </a:xfrm>
          <a:custGeom>
            <a:rect b="b" l="l" r="r" t="t"/>
            <a:pathLst>
              <a:path extrusionOk="0" h="3387" w="3718">
                <a:moveTo>
                  <a:pt x="1859" y="1"/>
                </a:moveTo>
                <a:cubicBezTo>
                  <a:pt x="1426" y="1"/>
                  <a:pt x="992" y="166"/>
                  <a:pt x="661" y="496"/>
                </a:cubicBezTo>
                <a:cubicBezTo>
                  <a:pt x="0" y="1158"/>
                  <a:pt x="0" y="2229"/>
                  <a:pt x="661" y="2891"/>
                </a:cubicBezTo>
                <a:cubicBezTo>
                  <a:pt x="992" y="3221"/>
                  <a:pt x="1426" y="3387"/>
                  <a:pt x="1859" y="3387"/>
                </a:cubicBezTo>
                <a:cubicBezTo>
                  <a:pt x="2292" y="3387"/>
                  <a:pt x="2726" y="3221"/>
                  <a:pt x="3057" y="2891"/>
                </a:cubicBezTo>
                <a:cubicBezTo>
                  <a:pt x="3718" y="2229"/>
                  <a:pt x="3718" y="1158"/>
                  <a:pt x="3057" y="496"/>
                </a:cubicBezTo>
                <a:cubicBezTo>
                  <a:pt x="2726" y="166"/>
                  <a:pt x="2292" y="1"/>
                  <a:pt x="185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7753051" y="173752"/>
            <a:ext cx="1177690" cy="1031612"/>
          </a:xfrm>
          <a:custGeom>
            <a:rect b="b" l="l" r="r" t="t"/>
            <a:pathLst>
              <a:path extrusionOk="0" h="11130" w="12705">
                <a:moveTo>
                  <a:pt x="11964" y="0"/>
                </a:moveTo>
                <a:cubicBezTo>
                  <a:pt x="11333" y="0"/>
                  <a:pt x="10841" y="168"/>
                  <a:pt x="10470" y="504"/>
                </a:cubicBezTo>
                <a:cubicBezTo>
                  <a:pt x="9611" y="1285"/>
                  <a:pt x="9714" y="2771"/>
                  <a:pt x="9796" y="3964"/>
                </a:cubicBezTo>
                <a:cubicBezTo>
                  <a:pt x="9828" y="4425"/>
                  <a:pt x="9723" y="4773"/>
                  <a:pt x="9476" y="5031"/>
                </a:cubicBezTo>
                <a:cubicBezTo>
                  <a:pt x="8998" y="5531"/>
                  <a:pt x="7946" y="5775"/>
                  <a:pt x="6267" y="5775"/>
                </a:cubicBezTo>
                <a:cubicBezTo>
                  <a:pt x="6099" y="5775"/>
                  <a:pt x="5925" y="5773"/>
                  <a:pt x="5745" y="5768"/>
                </a:cubicBezTo>
                <a:cubicBezTo>
                  <a:pt x="5678" y="5766"/>
                  <a:pt x="5611" y="5765"/>
                  <a:pt x="5544" y="5765"/>
                </a:cubicBezTo>
                <a:cubicBezTo>
                  <a:pt x="4120" y="5765"/>
                  <a:pt x="2986" y="6176"/>
                  <a:pt x="2088" y="7021"/>
                </a:cubicBezTo>
                <a:cubicBezTo>
                  <a:pt x="1233" y="7827"/>
                  <a:pt x="569" y="9035"/>
                  <a:pt x="1" y="10825"/>
                </a:cubicBezTo>
                <a:lnTo>
                  <a:pt x="958" y="11130"/>
                </a:lnTo>
                <a:cubicBezTo>
                  <a:pt x="1950" y="8008"/>
                  <a:pt x="3244" y="6770"/>
                  <a:pt x="5542" y="6770"/>
                </a:cubicBezTo>
                <a:cubicBezTo>
                  <a:pt x="5601" y="6770"/>
                  <a:pt x="5659" y="6771"/>
                  <a:pt x="5719" y="6772"/>
                </a:cubicBezTo>
                <a:cubicBezTo>
                  <a:pt x="5908" y="6778"/>
                  <a:pt x="6091" y="6780"/>
                  <a:pt x="6268" y="6780"/>
                </a:cubicBezTo>
                <a:cubicBezTo>
                  <a:pt x="8284" y="6780"/>
                  <a:pt x="9508" y="6449"/>
                  <a:pt x="10201" y="5727"/>
                </a:cubicBezTo>
                <a:cubicBezTo>
                  <a:pt x="10649" y="5260"/>
                  <a:pt x="10850" y="4643"/>
                  <a:pt x="10799" y="3895"/>
                </a:cubicBezTo>
                <a:cubicBezTo>
                  <a:pt x="10734" y="2969"/>
                  <a:pt x="10647" y="1701"/>
                  <a:pt x="11146" y="1248"/>
                </a:cubicBezTo>
                <a:cubicBezTo>
                  <a:pt x="11323" y="1086"/>
                  <a:pt x="11598" y="1005"/>
                  <a:pt x="11967" y="1005"/>
                </a:cubicBezTo>
                <a:cubicBezTo>
                  <a:pt x="12138" y="1005"/>
                  <a:pt x="12330" y="1023"/>
                  <a:pt x="12541" y="1058"/>
                </a:cubicBezTo>
                <a:lnTo>
                  <a:pt x="12705" y="66"/>
                </a:lnTo>
                <a:cubicBezTo>
                  <a:pt x="12439" y="22"/>
                  <a:pt x="12192" y="0"/>
                  <a:pt x="11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7309981" y="117057"/>
            <a:ext cx="1037164" cy="312172"/>
          </a:xfrm>
          <a:custGeom>
            <a:rect b="b" l="l" r="r" t="t"/>
            <a:pathLst>
              <a:path extrusionOk="0" h="3368" w="11189">
                <a:moveTo>
                  <a:pt x="2239" y="0"/>
                </a:moveTo>
                <a:cubicBezTo>
                  <a:pt x="2182" y="0"/>
                  <a:pt x="2126" y="1"/>
                  <a:pt x="2069" y="4"/>
                </a:cubicBezTo>
                <a:cubicBezTo>
                  <a:pt x="1207" y="42"/>
                  <a:pt x="473" y="368"/>
                  <a:pt x="1" y="920"/>
                </a:cubicBezTo>
                <a:lnTo>
                  <a:pt x="765" y="1572"/>
                </a:lnTo>
                <a:cubicBezTo>
                  <a:pt x="1054" y="1234"/>
                  <a:pt x="1533" y="1033"/>
                  <a:pt x="2114" y="1008"/>
                </a:cubicBezTo>
                <a:cubicBezTo>
                  <a:pt x="2158" y="1006"/>
                  <a:pt x="2201" y="1005"/>
                  <a:pt x="2245" y="1005"/>
                </a:cubicBezTo>
                <a:cubicBezTo>
                  <a:pt x="3154" y="1005"/>
                  <a:pt x="4112" y="1418"/>
                  <a:pt x="4835" y="2127"/>
                </a:cubicBezTo>
                <a:cubicBezTo>
                  <a:pt x="5646" y="2922"/>
                  <a:pt x="6769" y="3368"/>
                  <a:pt x="7915" y="3368"/>
                </a:cubicBezTo>
                <a:cubicBezTo>
                  <a:pt x="8079" y="3368"/>
                  <a:pt x="8243" y="3359"/>
                  <a:pt x="8407" y="3340"/>
                </a:cubicBezTo>
                <a:cubicBezTo>
                  <a:pt x="9590" y="3206"/>
                  <a:pt x="10577" y="2607"/>
                  <a:pt x="11189" y="1651"/>
                </a:cubicBezTo>
                <a:lnTo>
                  <a:pt x="10343" y="1109"/>
                </a:lnTo>
                <a:cubicBezTo>
                  <a:pt x="9898" y="1806"/>
                  <a:pt x="9170" y="2243"/>
                  <a:pt x="8295" y="2343"/>
                </a:cubicBezTo>
                <a:cubicBezTo>
                  <a:pt x="8173" y="2356"/>
                  <a:pt x="8051" y="2363"/>
                  <a:pt x="7928" y="2363"/>
                </a:cubicBezTo>
                <a:cubicBezTo>
                  <a:pt x="7044" y="2363"/>
                  <a:pt x="6155" y="2014"/>
                  <a:pt x="5539" y="1410"/>
                </a:cubicBezTo>
                <a:cubicBezTo>
                  <a:pt x="4631" y="519"/>
                  <a:pt x="3409" y="0"/>
                  <a:pt x="2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7750549" y="143751"/>
            <a:ext cx="405355" cy="419133"/>
          </a:xfrm>
          <a:custGeom>
            <a:rect b="b" l="l" r="r" t="t"/>
            <a:pathLst>
              <a:path extrusionOk="0" h="4522" w="4373">
                <a:moveTo>
                  <a:pt x="3458" y="1"/>
                </a:moveTo>
                <a:lnTo>
                  <a:pt x="1" y="3052"/>
                </a:lnTo>
                <a:lnTo>
                  <a:pt x="4373" y="4522"/>
                </a:lnTo>
                <a:lnTo>
                  <a:pt x="34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36" name="Shape 136"/>
        <p:cNvGrpSpPr/>
        <p:nvPr/>
      </p:nvGrpSpPr>
      <p:grpSpPr>
        <a:xfrm>
          <a:off x="0" y="0"/>
          <a:ext cx="0" cy="0"/>
          <a:chOff x="0" y="0"/>
          <a:chExt cx="0" cy="0"/>
        </a:xfrm>
      </p:grpSpPr>
      <p:sp>
        <p:nvSpPr>
          <p:cNvPr id="137" name="Google Shape;137;p15"/>
          <p:cNvSpPr txBox="1"/>
          <p:nvPr>
            <p:ph type="title"/>
          </p:nvPr>
        </p:nvSpPr>
        <p:spPr>
          <a:xfrm>
            <a:off x="6011550" y="691900"/>
            <a:ext cx="2419200" cy="11466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8" name="Google Shape;138;p15"/>
          <p:cNvSpPr txBox="1"/>
          <p:nvPr>
            <p:ph idx="1" type="subTitle"/>
          </p:nvPr>
        </p:nvSpPr>
        <p:spPr>
          <a:xfrm>
            <a:off x="6011550" y="1799350"/>
            <a:ext cx="2419200" cy="10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9" name="Google Shape;139;p15"/>
          <p:cNvSpPr/>
          <p:nvPr/>
        </p:nvSpPr>
        <p:spPr>
          <a:xfrm>
            <a:off x="8391221" y="4590456"/>
            <a:ext cx="403787" cy="481641"/>
          </a:xfrm>
          <a:custGeom>
            <a:rect b="b" l="l" r="r" t="t"/>
            <a:pathLst>
              <a:path extrusionOk="0" h="5154" w="4321">
                <a:moveTo>
                  <a:pt x="4277" y="1"/>
                </a:moveTo>
                <a:cubicBezTo>
                  <a:pt x="4196" y="5"/>
                  <a:pt x="2302" y="103"/>
                  <a:pt x="1090" y="1519"/>
                </a:cubicBezTo>
                <a:cubicBezTo>
                  <a:pt x="311" y="2429"/>
                  <a:pt x="1" y="3651"/>
                  <a:pt x="168" y="5154"/>
                </a:cubicBezTo>
                <a:lnTo>
                  <a:pt x="1149" y="5044"/>
                </a:lnTo>
                <a:cubicBezTo>
                  <a:pt x="1015" y="3828"/>
                  <a:pt x="1245" y="2861"/>
                  <a:pt x="1834" y="2167"/>
                </a:cubicBezTo>
                <a:cubicBezTo>
                  <a:pt x="2763" y="1077"/>
                  <a:pt x="4306" y="988"/>
                  <a:pt x="4321" y="988"/>
                </a:cubicBezTo>
                <a:lnTo>
                  <a:pt x="4298" y="494"/>
                </a:lnTo>
                <a:lnTo>
                  <a:pt x="4320" y="988"/>
                </a:lnTo>
                <a:lnTo>
                  <a:pt x="4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a:off x="8551811" y="4196375"/>
            <a:ext cx="560218" cy="768346"/>
          </a:xfrm>
          <a:custGeom>
            <a:rect b="b" l="l" r="r" t="t"/>
            <a:pathLst>
              <a:path extrusionOk="0" h="8222" w="5995">
                <a:moveTo>
                  <a:pt x="96" y="0"/>
                </a:moveTo>
                <a:lnTo>
                  <a:pt x="1" y="983"/>
                </a:lnTo>
                <a:cubicBezTo>
                  <a:pt x="2250" y="1201"/>
                  <a:pt x="3240" y="2231"/>
                  <a:pt x="3312" y="4424"/>
                </a:cubicBezTo>
                <a:cubicBezTo>
                  <a:pt x="3411" y="7416"/>
                  <a:pt x="5579" y="8189"/>
                  <a:pt x="5671" y="8221"/>
                </a:cubicBezTo>
                <a:lnTo>
                  <a:pt x="5994" y="7287"/>
                </a:lnTo>
                <a:cubicBezTo>
                  <a:pt x="5928" y="7264"/>
                  <a:pt x="4375" y="6680"/>
                  <a:pt x="4300" y="4392"/>
                </a:cubicBezTo>
                <a:cubicBezTo>
                  <a:pt x="4252" y="2959"/>
                  <a:pt x="3855" y="1905"/>
                  <a:pt x="3083" y="1168"/>
                </a:cubicBezTo>
                <a:cubicBezTo>
                  <a:pt x="2394" y="510"/>
                  <a:pt x="1417" y="129"/>
                  <a:pt x="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8347675" y="4628210"/>
            <a:ext cx="311367" cy="311282"/>
          </a:xfrm>
          <a:custGeom>
            <a:rect b="b" l="l" r="r" t="t"/>
            <a:pathLst>
              <a:path extrusionOk="0" h="3331" w="3332">
                <a:moveTo>
                  <a:pt x="1666" y="1"/>
                </a:moveTo>
                <a:cubicBezTo>
                  <a:pt x="746" y="1"/>
                  <a:pt x="1" y="746"/>
                  <a:pt x="1" y="1666"/>
                </a:cubicBezTo>
                <a:cubicBezTo>
                  <a:pt x="1" y="2585"/>
                  <a:pt x="746" y="3331"/>
                  <a:pt x="1666" y="3331"/>
                </a:cubicBezTo>
                <a:cubicBezTo>
                  <a:pt x="2586" y="3331"/>
                  <a:pt x="3332" y="2585"/>
                  <a:pt x="3332" y="1666"/>
                </a:cubicBezTo>
                <a:cubicBezTo>
                  <a:pt x="3332" y="746"/>
                  <a:pt x="2586" y="1"/>
                  <a:pt x="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p:nvPr/>
        </p:nvSpPr>
        <p:spPr>
          <a:xfrm>
            <a:off x="49372" y="4712377"/>
            <a:ext cx="981221" cy="377522"/>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274991" y="4628200"/>
            <a:ext cx="349090" cy="360990"/>
          </a:xfrm>
          <a:custGeom>
            <a:rect b="b" l="l" r="r" t="t"/>
            <a:pathLst>
              <a:path extrusionOk="0" h="4520" w="4371">
                <a:moveTo>
                  <a:pt x="3458" y="0"/>
                </a:moveTo>
                <a:lnTo>
                  <a:pt x="0" y="3050"/>
                </a:lnTo>
                <a:lnTo>
                  <a:pt x="4371" y="4520"/>
                </a:lnTo>
                <a:lnTo>
                  <a:pt x="4371" y="4520"/>
                </a:lnTo>
                <a:lnTo>
                  <a:pt x="34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86938" y="199324"/>
            <a:ext cx="778142" cy="492577"/>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282168" y="119201"/>
            <a:ext cx="400420" cy="400342"/>
          </a:xfrm>
          <a:custGeom>
            <a:rect b="b" l="l" r="r" t="t"/>
            <a:pathLst>
              <a:path extrusionOk="0" h="4462" w="4463">
                <a:moveTo>
                  <a:pt x="1141" y="1"/>
                </a:moveTo>
                <a:lnTo>
                  <a:pt x="1" y="1140"/>
                </a:lnTo>
                <a:lnTo>
                  <a:pt x="3322" y="4461"/>
                </a:lnTo>
                <a:lnTo>
                  <a:pt x="4462" y="3322"/>
                </a:lnTo>
                <a:lnTo>
                  <a:pt x="1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a:off x="7961997" y="73973"/>
            <a:ext cx="1082737" cy="493688"/>
          </a:xfrm>
          <a:custGeom>
            <a:rect b="b" l="l" r="r" t="t"/>
            <a:pathLst>
              <a:path extrusionOk="0" h="4803" w="10534">
                <a:moveTo>
                  <a:pt x="5770" y="1"/>
                </a:moveTo>
                <a:lnTo>
                  <a:pt x="4378" y="1406"/>
                </a:lnTo>
                <a:lnTo>
                  <a:pt x="2787" y="293"/>
                </a:lnTo>
                <a:lnTo>
                  <a:pt x="2056" y="2077"/>
                </a:lnTo>
                <a:lnTo>
                  <a:pt x="224" y="1530"/>
                </a:lnTo>
                <a:lnTo>
                  <a:pt x="0" y="3729"/>
                </a:lnTo>
                <a:lnTo>
                  <a:pt x="690" y="3799"/>
                </a:lnTo>
                <a:lnTo>
                  <a:pt x="829" y="2434"/>
                </a:lnTo>
                <a:lnTo>
                  <a:pt x="2459" y="2921"/>
                </a:lnTo>
                <a:lnTo>
                  <a:pt x="3100" y="1358"/>
                </a:lnTo>
                <a:lnTo>
                  <a:pt x="4460" y="2310"/>
                </a:lnTo>
                <a:lnTo>
                  <a:pt x="5606" y="1152"/>
                </a:lnTo>
                <a:lnTo>
                  <a:pt x="6373" y="2562"/>
                </a:lnTo>
                <a:lnTo>
                  <a:pt x="7850" y="1925"/>
                </a:lnTo>
                <a:lnTo>
                  <a:pt x="8055" y="3539"/>
                </a:lnTo>
                <a:lnTo>
                  <a:pt x="9683" y="3412"/>
                </a:lnTo>
                <a:lnTo>
                  <a:pt x="9442" y="4673"/>
                </a:lnTo>
                <a:lnTo>
                  <a:pt x="10124" y="4802"/>
                </a:lnTo>
                <a:lnTo>
                  <a:pt x="10533" y="2649"/>
                </a:lnTo>
                <a:lnTo>
                  <a:pt x="8660" y="2796"/>
                </a:lnTo>
                <a:lnTo>
                  <a:pt x="8422" y="923"/>
                </a:lnTo>
                <a:lnTo>
                  <a:pt x="6680" y="1675"/>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8380847" y="62049"/>
            <a:ext cx="342891" cy="320594"/>
          </a:xfrm>
          <a:custGeom>
            <a:rect b="b" l="l" r="r" t="t"/>
            <a:pathLst>
              <a:path extrusionOk="0" h="3119" w="3336">
                <a:moveTo>
                  <a:pt x="1671" y="1"/>
                </a:moveTo>
                <a:cubicBezTo>
                  <a:pt x="1594" y="1"/>
                  <a:pt x="1517" y="6"/>
                  <a:pt x="1440" y="18"/>
                </a:cubicBezTo>
                <a:cubicBezTo>
                  <a:pt x="588" y="143"/>
                  <a:pt x="0" y="936"/>
                  <a:pt x="126" y="1788"/>
                </a:cubicBezTo>
                <a:cubicBezTo>
                  <a:pt x="240" y="2562"/>
                  <a:pt x="906" y="3118"/>
                  <a:pt x="1666" y="3118"/>
                </a:cubicBezTo>
                <a:cubicBezTo>
                  <a:pt x="1742" y="3118"/>
                  <a:pt x="1819" y="3113"/>
                  <a:pt x="1896" y="3101"/>
                </a:cubicBezTo>
                <a:cubicBezTo>
                  <a:pt x="2748" y="2975"/>
                  <a:pt x="3335" y="2183"/>
                  <a:pt x="3210" y="1331"/>
                </a:cubicBezTo>
                <a:cubicBezTo>
                  <a:pt x="3095" y="557"/>
                  <a:pt x="2430" y="1"/>
                  <a:pt x="16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a:off x="8251908" y="567659"/>
            <a:ext cx="600778" cy="147089"/>
          </a:xfrm>
          <a:custGeom>
            <a:rect b="b" l="l" r="r" t="t"/>
            <a:pathLst>
              <a:path extrusionOk="0" h="1431" w="5845">
                <a:moveTo>
                  <a:pt x="90" y="1"/>
                </a:moveTo>
                <a:lnTo>
                  <a:pt x="1" y="689"/>
                </a:lnTo>
                <a:lnTo>
                  <a:pt x="5756" y="1430"/>
                </a:lnTo>
                <a:lnTo>
                  <a:pt x="5844" y="742"/>
                </a:lnTo>
                <a:lnTo>
                  <a:pt x="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9" name="Shape 149"/>
        <p:cNvGrpSpPr/>
        <p:nvPr/>
      </p:nvGrpSpPr>
      <p:grpSpPr>
        <a:xfrm>
          <a:off x="0" y="0"/>
          <a:ext cx="0" cy="0"/>
          <a:chOff x="0" y="0"/>
          <a:chExt cx="0" cy="0"/>
        </a:xfrm>
      </p:grpSpPr>
      <p:sp>
        <p:nvSpPr>
          <p:cNvPr id="150" name="Google Shape;150;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16"/>
          <p:cNvSpPr txBox="1"/>
          <p:nvPr>
            <p:ph idx="1" type="subTitle"/>
          </p:nvPr>
        </p:nvSpPr>
        <p:spPr>
          <a:xfrm>
            <a:off x="937625" y="29173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2" name="Google Shape;152;p16"/>
          <p:cNvSpPr txBox="1"/>
          <p:nvPr>
            <p:ph idx="2" type="subTitle"/>
          </p:nvPr>
        </p:nvSpPr>
        <p:spPr>
          <a:xfrm>
            <a:off x="3484347" y="29173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3" name="Google Shape;153;p16"/>
          <p:cNvSpPr txBox="1"/>
          <p:nvPr>
            <p:ph idx="3" type="subTitle"/>
          </p:nvPr>
        </p:nvSpPr>
        <p:spPr>
          <a:xfrm>
            <a:off x="6031075" y="2917398"/>
            <a:ext cx="2175300" cy="150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4" name="Google Shape;154;p16"/>
          <p:cNvSpPr txBox="1"/>
          <p:nvPr>
            <p:ph idx="4" type="subTitle"/>
          </p:nvPr>
        </p:nvSpPr>
        <p:spPr>
          <a:xfrm>
            <a:off x="937625" y="2350950"/>
            <a:ext cx="21753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55" name="Google Shape;155;p16"/>
          <p:cNvSpPr txBox="1"/>
          <p:nvPr>
            <p:ph idx="5" type="subTitle"/>
          </p:nvPr>
        </p:nvSpPr>
        <p:spPr>
          <a:xfrm>
            <a:off x="3484350" y="2350950"/>
            <a:ext cx="21753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56" name="Google Shape;156;p16"/>
          <p:cNvSpPr txBox="1"/>
          <p:nvPr>
            <p:ph idx="6" type="subTitle"/>
          </p:nvPr>
        </p:nvSpPr>
        <p:spPr>
          <a:xfrm>
            <a:off x="6031075" y="2350950"/>
            <a:ext cx="21753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57" name="Google Shape;157;p16"/>
          <p:cNvSpPr/>
          <p:nvPr/>
        </p:nvSpPr>
        <p:spPr>
          <a:xfrm>
            <a:off x="68677" y="4531625"/>
            <a:ext cx="1173362" cy="353219"/>
          </a:xfrm>
          <a:custGeom>
            <a:rect b="b" l="l" r="r" t="t"/>
            <a:pathLst>
              <a:path extrusionOk="0" h="3368" w="11189">
                <a:moveTo>
                  <a:pt x="2239" y="0"/>
                </a:moveTo>
                <a:cubicBezTo>
                  <a:pt x="2182" y="0"/>
                  <a:pt x="2126" y="1"/>
                  <a:pt x="2069" y="4"/>
                </a:cubicBezTo>
                <a:cubicBezTo>
                  <a:pt x="1207" y="42"/>
                  <a:pt x="473" y="368"/>
                  <a:pt x="1" y="920"/>
                </a:cubicBezTo>
                <a:lnTo>
                  <a:pt x="765" y="1572"/>
                </a:lnTo>
                <a:cubicBezTo>
                  <a:pt x="1054" y="1234"/>
                  <a:pt x="1533" y="1033"/>
                  <a:pt x="2114" y="1008"/>
                </a:cubicBezTo>
                <a:cubicBezTo>
                  <a:pt x="2158" y="1006"/>
                  <a:pt x="2201" y="1005"/>
                  <a:pt x="2245" y="1005"/>
                </a:cubicBezTo>
                <a:cubicBezTo>
                  <a:pt x="3154" y="1005"/>
                  <a:pt x="4112" y="1418"/>
                  <a:pt x="4835" y="2127"/>
                </a:cubicBezTo>
                <a:cubicBezTo>
                  <a:pt x="5646" y="2922"/>
                  <a:pt x="6769" y="3368"/>
                  <a:pt x="7915" y="3368"/>
                </a:cubicBezTo>
                <a:cubicBezTo>
                  <a:pt x="8079" y="3368"/>
                  <a:pt x="8243" y="3359"/>
                  <a:pt x="8407" y="3340"/>
                </a:cubicBezTo>
                <a:cubicBezTo>
                  <a:pt x="9590" y="3206"/>
                  <a:pt x="10577" y="2607"/>
                  <a:pt x="11189" y="1651"/>
                </a:cubicBezTo>
                <a:lnTo>
                  <a:pt x="10343" y="1109"/>
                </a:lnTo>
                <a:cubicBezTo>
                  <a:pt x="9898" y="1806"/>
                  <a:pt x="9170" y="2243"/>
                  <a:pt x="8295" y="2343"/>
                </a:cubicBezTo>
                <a:cubicBezTo>
                  <a:pt x="8173" y="2356"/>
                  <a:pt x="8051" y="2363"/>
                  <a:pt x="7928" y="2363"/>
                </a:cubicBezTo>
                <a:cubicBezTo>
                  <a:pt x="7044" y="2363"/>
                  <a:pt x="6155" y="2014"/>
                  <a:pt x="5539" y="1410"/>
                </a:cubicBezTo>
                <a:cubicBezTo>
                  <a:pt x="4631" y="519"/>
                  <a:pt x="3409" y="0"/>
                  <a:pt x="2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567111" y="4561829"/>
            <a:ext cx="458586" cy="474245"/>
          </a:xfrm>
          <a:custGeom>
            <a:rect b="b" l="l" r="r" t="t"/>
            <a:pathLst>
              <a:path extrusionOk="0" h="4522" w="4373">
                <a:moveTo>
                  <a:pt x="3458" y="1"/>
                </a:moveTo>
                <a:lnTo>
                  <a:pt x="1" y="3052"/>
                </a:lnTo>
                <a:lnTo>
                  <a:pt x="4373" y="4522"/>
                </a:lnTo>
                <a:lnTo>
                  <a:pt x="3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8369742" y="494613"/>
            <a:ext cx="676148" cy="319736"/>
          </a:xfrm>
          <a:custGeom>
            <a:rect b="b" l="l" r="r" t="t"/>
            <a:pathLst>
              <a:path extrusionOk="0" h="3400" w="7190">
                <a:moveTo>
                  <a:pt x="6586" y="1"/>
                </a:moveTo>
                <a:cubicBezTo>
                  <a:pt x="5511" y="1"/>
                  <a:pt x="4915" y="745"/>
                  <a:pt x="4420" y="1360"/>
                </a:cubicBezTo>
                <a:cubicBezTo>
                  <a:pt x="3898" y="2011"/>
                  <a:pt x="3542" y="2411"/>
                  <a:pt x="2875" y="2411"/>
                </a:cubicBezTo>
                <a:lnTo>
                  <a:pt x="2861" y="2411"/>
                </a:lnTo>
                <a:cubicBezTo>
                  <a:pt x="1523" y="2401"/>
                  <a:pt x="964" y="264"/>
                  <a:pt x="958" y="242"/>
                </a:cubicBezTo>
                <a:lnTo>
                  <a:pt x="533" y="350"/>
                </a:lnTo>
                <a:lnTo>
                  <a:pt x="533" y="350"/>
                </a:lnTo>
                <a:lnTo>
                  <a:pt x="0" y="484"/>
                </a:lnTo>
                <a:cubicBezTo>
                  <a:pt x="30" y="602"/>
                  <a:pt x="752" y="3383"/>
                  <a:pt x="2854" y="3399"/>
                </a:cubicBezTo>
                <a:lnTo>
                  <a:pt x="2875" y="3399"/>
                </a:lnTo>
                <a:cubicBezTo>
                  <a:pt x="4050" y="3399"/>
                  <a:pt x="4683" y="2611"/>
                  <a:pt x="5191" y="1978"/>
                </a:cubicBezTo>
                <a:cubicBezTo>
                  <a:pt x="5689" y="1357"/>
                  <a:pt x="6017" y="988"/>
                  <a:pt x="6587" y="988"/>
                </a:cubicBezTo>
                <a:cubicBezTo>
                  <a:pt x="6704" y="988"/>
                  <a:pt x="6831" y="1004"/>
                  <a:pt x="6972" y="1036"/>
                </a:cubicBezTo>
                <a:lnTo>
                  <a:pt x="7190" y="72"/>
                </a:lnTo>
                <a:cubicBezTo>
                  <a:pt x="6973" y="23"/>
                  <a:pt x="6772" y="1"/>
                  <a:pt x="65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8516068" y="58270"/>
            <a:ext cx="244504" cy="447254"/>
          </a:xfrm>
          <a:custGeom>
            <a:rect b="b" l="l" r="r" t="t"/>
            <a:pathLst>
              <a:path extrusionOk="0" h="4756" w="2600">
                <a:moveTo>
                  <a:pt x="1397" y="4672"/>
                </a:moveTo>
                <a:lnTo>
                  <a:pt x="1397" y="4672"/>
                </a:lnTo>
                <a:lnTo>
                  <a:pt x="1397" y="4672"/>
                </a:lnTo>
                <a:cubicBezTo>
                  <a:pt x="1397" y="4672"/>
                  <a:pt x="1397" y="4672"/>
                  <a:pt x="1397" y="4672"/>
                </a:cubicBezTo>
                <a:lnTo>
                  <a:pt x="1397" y="4672"/>
                </a:lnTo>
                <a:lnTo>
                  <a:pt x="1397" y="4672"/>
                </a:lnTo>
                <a:close/>
                <a:moveTo>
                  <a:pt x="1397" y="4672"/>
                </a:moveTo>
                <a:cubicBezTo>
                  <a:pt x="1397" y="4673"/>
                  <a:pt x="1397" y="4673"/>
                  <a:pt x="1397" y="4673"/>
                </a:cubicBezTo>
                <a:lnTo>
                  <a:pt x="1889" y="4714"/>
                </a:lnTo>
                <a:lnTo>
                  <a:pt x="1397" y="4672"/>
                </a:lnTo>
                <a:close/>
                <a:moveTo>
                  <a:pt x="699" y="0"/>
                </a:moveTo>
                <a:lnTo>
                  <a:pt x="0" y="698"/>
                </a:lnTo>
                <a:cubicBezTo>
                  <a:pt x="1558" y="2256"/>
                  <a:pt x="1402" y="4611"/>
                  <a:pt x="1397" y="4672"/>
                </a:cubicBezTo>
                <a:lnTo>
                  <a:pt x="1397" y="4672"/>
                </a:lnTo>
                <a:lnTo>
                  <a:pt x="2382" y="4755"/>
                </a:lnTo>
                <a:cubicBezTo>
                  <a:pt x="2391" y="4639"/>
                  <a:pt x="2599" y="1901"/>
                  <a:pt x="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p:nvPr/>
        </p:nvSpPr>
        <p:spPr>
          <a:xfrm>
            <a:off x="8216364" y="379415"/>
            <a:ext cx="448289" cy="448289"/>
          </a:xfrm>
          <a:custGeom>
            <a:rect b="b" l="l" r="r" t="t"/>
            <a:pathLst>
              <a:path extrusionOk="0" h="4767" w="4767">
                <a:moveTo>
                  <a:pt x="1219" y="0"/>
                </a:moveTo>
                <a:lnTo>
                  <a:pt x="0" y="1219"/>
                </a:lnTo>
                <a:lnTo>
                  <a:pt x="3548" y="4766"/>
                </a:lnTo>
                <a:lnTo>
                  <a:pt x="4767" y="3548"/>
                </a:lnTo>
                <a:lnTo>
                  <a:pt x="12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rot="-2015499">
            <a:off x="-13513" y="163643"/>
            <a:ext cx="1096040" cy="421698"/>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rot="-2015499">
            <a:off x="198247" y="142761"/>
            <a:ext cx="389939" cy="403231"/>
          </a:xfrm>
          <a:custGeom>
            <a:rect b="b" l="l" r="r" t="t"/>
            <a:pathLst>
              <a:path extrusionOk="0" h="4520" w="4371">
                <a:moveTo>
                  <a:pt x="3458" y="0"/>
                </a:moveTo>
                <a:lnTo>
                  <a:pt x="0" y="3050"/>
                </a:lnTo>
                <a:lnTo>
                  <a:pt x="4371" y="4520"/>
                </a:lnTo>
                <a:lnTo>
                  <a:pt x="4371" y="4520"/>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8225796" y="4590456"/>
            <a:ext cx="403787" cy="481641"/>
          </a:xfrm>
          <a:custGeom>
            <a:rect b="b" l="l" r="r" t="t"/>
            <a:pathLst>
              <a:path extrusionOk="0" h="5154" w="4321">
                <a:moveTo>
                  <a:pt x="4277" y="1"/>
                </a:moveTo>
                <a:cubicBezTo>
                  <a:pt x="4196" y="5"/>
                  <a:pt x="2302" y="103"/>
                  <a:pt x="1090" y="1519"/>
                </a:cubicBezTo>
                <a:cubicBezTo>
                  <a:pt x="311" y="2429"/>
                  <a:pt x="1" y="3651"/>
                  <a:pt x="168" y="5154"/>
                </a:cubicBezTo>
                <a:lnTo>
                  <a:pt x="1149" y="5044"/>
                </a:lnTo>
                <a:cubicBezTo>
                  <a:pt x="1015" y="3828"/>
                  <a:pt x="1245" y="2861"/>
                  <a:pt x="1834" y="2167"/>
                </a:cubicBezTo>
                <a:cubicBezTo>
                  <a:pt x="2763" y="1077"/>
                  <a:pt x="4306" y="988"/>
                  <a:pt x="4321" y="988"/>
                </a:cubicBezTo>
                <a:lnTo>
                  <a:pt x="4298" y="494"/>
                </a:lnTo>
                <a:lnTo>
                  <a:pt x="4320" y="988"/>
                </a:lnTo>
                <a:lnTo>
                  <a:pt x="42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a:off x="8520711" y="4196375"/>
            <a:ext cx="560218" cy="768346"/>
          </a:xfrm>
          <a:custGeom>
            <a:rect b="b" l="l" r="r" t="t"/>
            <a:pathLst>
              <a:path extrusionOk="0" h="8222" w="5995">
                <a:moveTo>
                  <a:pt x="96" y="0"/>
                </a:moveTo>
                <a:lnTo>
                  <a:pt x="1" y="983"/>
                </a:lnTo>
                <a:cubicBezTo>
                  <a:pt x="2250" y="1201"/>
                  <a:pt x="3240" y="2231"/>
                  <a:pt x="3312" y="4424"/>
                </a:cubicBezTo>
                <a:cubicBezTo>
                  <a:pt x="3411" y="7416"/>
                  <a:pt x="5579" y="8189"/>
                  <a:pt x="5671" y="8221"/>
                </a:cubicBezTo>
                <a:lnTo>
                  <a:pt x="5994" y="7287"/>
                </a:lnTo>
                <a:cubicBezTo>
                  <a:pt x="5928" y="7264"/>
                  <a:pt x="4375" y="6680"/>
                  <a:pt x="4300" y="4392"/>
                </a:cubicBezTo>
                <a:cubicBezTo>
                  <a:pt x="4252" y="2959"/>
                  <a:pt x="3855" y="1905"/>
                  <a:pt x="3083" y="1168"/>
                </a:cubicBezTo>
                <a:cubicBezTo>
                  <a:pt x="2394" y="510"/>
                  <a:pt x="1417" y="129"/>
                  <a:pt x="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p:nvPr/>
        </p:nvSpPr>
        <p:spPr>
          <a:xfrm>
            <a:off x="8182250" y="4628210"/>
            <a:ext cx="311367" cy="311282"/>
          </a:xfrm>
          <a:custGeom>
            <a:rect b="b" l="l" r="r" t="t"/>
            <a:pathLst>
              <a:path extrusionOk="0" h="3331" w="3332">
                <a:moveTo>
                  <a:pt x="1666" y="1"/>
                </a:moveTo>
                <a:cubicBezTo>
                  <a:pt x="746" y="1"/>
                  <a:pt x="1" y="746"/>
                  <a:pt x="1" y="1666"/>
                </a:cubicBezTo>
                <a:cubicBezTo>
                  <a:pt x="1" y="2585"/>
                  <a:pt x="746" y="3331"/>
                  <a:pt x="1666" y="3331"/>
                </a:cubicBezTo>
                <a:cubicBezTo>
                  <a:pt x="2586" y="3331"/>
                  <a:pt x="3332" y="2585"/>
                  <a:pt x="3332" y="1666"/>
                </a:cubicBezTo>
                <a:cubicBezTo>
                  <a:pt x="3332" y="746"/>
                  <a:pt x="2586" y="1"/>
                  <a:pt x="1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7" name="Shape 167"/>
        <p:cNvGrpSpPr/>
        <p:nvPr/>
      </p:nvGrpSpPr>
      <p:grpSpPr>
        <a:xfrm>
          <a:off x="0" y="0"/>
          <a:ext cx="0" cy="0"/>
          <a:chOff x="0" y="0"/>
          <a:chExt cx="0" cy="0"/>
        </a:xfrm>
      </p:grpSpPr>
      <p:sp>
        <p:nvSpPr>
          <p:cNvPr id="168" name="Google Shape;168;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9" name="Google Shape;169;p17"/>
          <p:cNvSpPr txBox="1"/>
          <p:nvPr>
            <p:ph idx="1" type="subTitle"/>
          </p:nvPr>
        </p:nvSpPr>
        <p:spPr>
          <a:xfrm>
            <a:off x="1862825" y="1901300"/>
            <a:ext cx="2568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0" name="Google Shape;170;p17"/>
          <p:cNvSpPr txBox="1"/>
          <p:nvPr>
            <p:ph idx="2" type="subTitle"/>
          </p:nvPr>
        </p:nvSpPr>
        <p:spPr>
          <a:xfrm>
            <a:off x="5800889" y="1901300"/>
            <a:ext cx="2568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1" name="Google Shape;171;p17"/>
          <p:cNvSpPr txBox="1"/>
          <p:nvPr>
            <p:ph idx="3" type="subTitle"/>
          </p:nvPr>
        </p:nvSpPr>
        <p:spPr>
          <a:xfrm>
            <a:off x="1862825" y="3561875"/>
            <a:ext cx="2568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2" name="Google Shape;172;p17"/>
          <p:cNvSpPr txBox="1"/>
          <p:nvPr>
            <p:ph idx="4" type="subTitle"/>
          </p:nvPr>
        </p:nvSpPr>
        <p:spPr>
          <a:xfrm>
            <a:off x="5800889" y="3561875"/>
            <a:ext cx="2568600" cy="954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73" name="Google Shape;173;p17"/>
          <p:cNvSpPr txBox="1"/>
          <p:nvPr>
            <p:ph idx="5" type="subTitle"/>
          </p:nvPr>
        </p:nvSpPr>
        <p:spPr>
          <a:xfrm>
            <a:off x="1862825" y="1531750"/>
            <a:ext cx="256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74" name="Google Shape;174;p17"/>
          <p:cNvSpPr txBox="1"/>
          <p:nvPr>
            <p:ph idx="6" type="subTitle"/>
          </p:nvPr>
        </p:nvSpPr>
        <p:spPr>
          <a:xfrm>
            <a:off x="1862825" y="3192400"/>
            <a:ext cx="256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75" name="Google Shape;175;p17"/>
          <p:cNvSpPr txBox="1"/>
          <p:nvPr>
            <p:ph idx="7" type="subTitle"/>
          </p:nvPr>
        </p:nvSpPr>
        <p:spPr>
          <a:xfrm>
            <a:off x="5800865" y="1531750"/>
            <a:ext cx="256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76" name="Google Shape;176;p17"/>
          <p:cNvSpPr txBox="1"/>
          <p:nvPr>
            <p:ph idx="8" type="subTitle"/>
          </p:nvPr>
        </p:nvSpPr>
        <p:spPr>
          <a:xfrm>
            <a:off x="5800865" y="3192400"/>
            <a:ext cx="2568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77" name="Google Shape;177;p17"/>
          <p:cNvSpPr/>
          <p:nvPr/>
        </p:nvSpPr>
        <p:spPr>
          <a:xfrm>
            <a:off x="7889409" y="73973"/>
            <a:ext cx="1082737" cy="493688"/>
          </a:xfrm>
          <a:custGeom>
            <a:rect b="b" l="l" r="r" t="t"/>
            <a:pathLst>
              <a:path extrusionOk="0" h="4803" w="10534">
                <a:moveTo>
                  <a:pt x="5770" y="1"/>
                </a:moveTo>
                <a:lnTo>
                  <a:pt x="4378" y="1406"/>
                </a:lnTo>
                <a:lnTo>
                  <a:pt x="2787" y="293"/>
                </a:lnTo>
                <a:lnTo>
                  <a:pt x="2056" y="2077"/>
                </a:lnTo>
                <a:lnTo>
                  <a:pt x="224" y="1530"/>
                </a:lnTo>
                <a:lnTo>
                  <a:pt x="0" y="3729"/>
                </a:lnTo>
                <a:lnTo>
                  <a:pt x="690" y="3799"/>
                </a:lnTo>
                <a:lnTo>
                  <a:pt x="829" y="2434"/>
                </a:lnTo>
                <a:lnTo>
                  <a:pt x="2459" y="2921"/>
                </a:lnTo>
                <a:lnTo>
                  <a:pt x="3100" y="1358"/>
                </a:lnTo>
                <a:lnTo>
                  <a:pt x="4460" y="2310"/>
                </a:lnTo>
                <a:lnTo>
                  <a:pt x="5606" y="1152"/>
                </a:lnTo>
                <a:lnTo>
                  <a:pt x="6373" y="2562"/>
                </a:lnTo>
                <a:lnTo>
                  <a:pt x="7850" y="1925"/>
                </a:lnTo>
                <a:lnTo>
                  <a:pt x="8055" y="3539"/>
                </a:lnTo>
                <a:lnTo>
                  <a:pt x="9683" y="3412"/>
                </a:lnTo>
                <a:lnTo>
                  <a:pt x="9442" y="4673"/>
                </a:lnTo>
                <a:lnTo>
                  <a:pt x="10124" y="4802"/>
                </a:lnTo>
                <a:lnTo>
                  <a:pt x="10533" y="2649"/>
                </a:lnTo>
                <a:lnTo>
                  <a:pt x="8660" y="2796"/>
                </a:lnTo>
                <a:lnTo>
                  <a:pt x="8422" y="923"/>
                </a:lnTo>
                <a:lnTo>
                  <a:pt x="6680" y="1675"/>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7"/>
          <p:cNvSpPr/>
          <p:nvPr/>
        </p:nvSpPr>
        <p:spPr>
          <a:xfrm>
            <a:off x="8308259" y="62049"/>
            <a:ext cx="342891" cy="320594"/>
          </a:xfrm>
          <a:custGeom>
            <a:rect b="b" l="l" r="r" t="t"/>
            <a:pathLst>
              <a:path extrusionOk="0" h="3119" w="3336">
                <a:moveTo>
                  <a:pt x="1671" y="1"/>
                </a:moveTo>
                <a:cubicBezTo>
                  <a:pt x="1594" y="1"/>
                  <a:pt x="1517" y="6"/>
                  <a:pt x="1440" y="18"/>
                </a:cubicBezTo>
                <a:cubicBezTo>
                  <a:pt x="588" y="143"/>
                  <a:pt x="0" y="936"/>
                  <a:pt x="126" y="1788"/>
                </a:cubicBezTo>
                <a:cubicBezTo>
                  <a:pt x="240" y="2562"/>
                  <a:pt x="906" y="3118"/>
                  <a:pt x="1666" y="3118"/>
                </a:cubicBezTo>
                <a:cubicBezTo>
                  <a:pt x="1742" y="3118"/>
                  <a:pt x="1819" y="3113"/>
                  <a:pt x="1896" y="3101"/>
                </a:cubicBezTo>
                <a:cubicBezTo>
                  <a:pt x="2748" y="2975"/>
                  <a:pt x="3335" y="2183"/>
                  <a:pt x="3210" y="1331"/>
                </a:cubicBezTo>
                <a:cubicBezTo>
                  <a:pt x="3095" y="557"/>
                  <a:pt x="2430" y="1"/>
                  <a:pt x="167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7"/>
          <p:cNvSpPr/>
          <p:nvPr/>
        </p:nvSpPr>
        <p:spPr>
          <a:xfrm>
            <a:off x="8179320" y="567659"/>
            <a:ext cx="600778" cy="147089"/>
          </a:xfrm>
          <a:custGeom>
            <a:rect b="b" l="l" r="r" t="t"/>
            <a:pathLst>
              <a:path extrusionOk="0" h="1431" w="5845">
                <a:moveTo>
                  <a:pt x="90" y="1"/>
                </a:moveTo>
                <a:lnTo>
                  <a:pt x="1" y="689"/>
                </a:lnTo>
                <a:lnTo>
                  <a:pt x="5756" y="1430"/>
                </a:lnTo>
                <a:lnTo>
                  <a:pt x="5844" y="742"/>
                </a:lnTo>
                <a:lnTo>
                  <a:pt x="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7"/>
          <p:cNvSpPr/>
          <p:nvPr/>
        </p:nvSpPr>
        <p:spPr>
          <a:xfrm>
            <a:off x="213439" y="4611137"/>
            <a:ext cx="970084" cy="373337"/>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7"/>
          <p:cNvSpPr/>
          <p:nvPr/>
        </p:nvSpPr>
        <p:spPr>
          <a:xfrm>
            <a:off x="56102" y="4254702"/>
            <a:ext cx="657133" cy="440297"/>
          </a:xfrm>
          <a:custGeom>
            <a:rect b="b" l="l" r="r" t="t"/>
            <a:pathLst>
              <a:path extrusionOk="0" h="5484" w="8185">
                <a:moveTo>
                  <a:pt x="4000" y="1"/>
                </a:moveTo>
                <a:cubicBezTo>
                  <a:pt x="1697" y="1"/>
                  <a:pt x="78" y="1864"/>
                  <a:pt x="0" y="1956"/>
                </a:cubicBezTo>
                <a:lnTo>
                  <a:pt x="752" y="2596"/>
                </a:lnTo>
                <a:cubicBezTo>
                  <a:pt x="768" y="2578"/>
                  <a:pt x="2144" y="992"/>
                  <a:pt x="4014" y="992"/>
                </a:cubicBezTo>
                <a:cubicBezTo>
                  <a:pt x="4302" y="992"/>
                  <a:pt x="4601" y="1029"/>
                  <a:pt x="4908" y="1115"/>
                </a:cubicBezTo>
                <a:cubicBezTo>
                  <a:pt x="7113" y="1734"/>
                  <a:pt x="6755" y="5341"/>
                  <a:pt x="6752" y="5377"/>
                </a:cubicBezTo>
                <a:lnTo>
                  <a:pt x="7734" y="5483"/>
                </a:lnTo>
                <a:cubicBezTo>
                  <a:pt x="7754" y="5301"/>
                  <a:pt x="8185" y="1009"/>
                  <a:pt x="5175" y="164"/>
                </a:cubicBezTo>
                <a:cubicBezTo>
                  <a:pt x="4768" y="50"/>
                  <a:pt x="4375" y="1"/>
                  <a:pt x="40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7"/>
          <p:cNvSpPr/>
          <p:nvPr/>
        </p:nvSpPr>
        <p:spPr>
          <a:xfrm>
            <a:off x="428120" y="4730200"/>
            <a:ext cx="209865" cy="349331"/>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7"/>
          <p:cNvSpPr/>
          <p:nvPr/>
        </p:nvSpPr>
        <p:spPr>
          <a:xfrm>
            <a:off x="154491" y="73964"/>
            <a:ext cx="745787" cy="352605"/>
          </a:xfrm>
          <a:custGeom>
            <a:rect b="b" l="l" r="r" t="t"/>
            <a:pathLst>
              <a:path extrusionOk="0" h="3457" w="7312">
                <a:moveTo>
                  <a:pt x="2903" y="1"/>
                </a:moveTo>
                <a:cubicBezTo>
                  <a:pt x="765" y="18"/>
                  <a:pt x="30" y="2845"/>
                  <a:pt x="0" y="2966"/>
                </a:cubicBezTo>
                <a:lnTo>
                  <a:pt x="974" y="3212"/>
                </a:lnTo>
                <a:cubicBezTo>
                  <a:pt x="980" y="3189"/>
                  <a:pt x="1549" y="1017"/>
                  <a:pt x="2910" y="1006"/>
                </a:cubicBezTo>
                <a:cubicBezTo>
                  <a:pt x="2915" y="1006"/>
                  <a:pt x="2920" y="1006"/>
                  <a:pt x="2925" y="1006"/>
                </a:cubicBezTo>
                <a:cubicBezTo>
                  <a:pt x="3602" y="1006"/>
                  <a:pt x="3964" y="1414"/>
                  <a:pt x="4496" y="2075"/>
                </a:cubicBezTo>
                <a:cubicBezTo>
                  <a:pt x="4998" y="2700"/>
                  <a:pt x="5604" y="3456"/>
                  <a:pt x="6697" y="3456"/>
                </a:cubicBezTo>
                <a:cubicBezTo>
                  <a:pt x="6887" y="3456"/>
                  <a:pt x="7091" y="3434"/>
                  <a:pt x="7311" y="3384"/>
                </a:cubicBezTo>
                <a:lnTo>
                  <a:pt x="7089" y="2404"/>
                </a:lnTo>
                <a:cubicBezTo>
                  <a:pt x="6946" y="2437"/>
                  <a:pt x="6817" y="2453"/>
                  <a:pt x="6698" y="2453"/>
                </a:cubicBezTo>
                <a:cubicBezTo>
                  <a:pt x="6118" y="2453"/>
                  <a:pt x="5785" y="2077"/>
                  <a:pt x="5278" y="1446"/>
                </a:cubicBezTo>
                <a:cubicBezTo>
                  <a:pt x="4761" y="802"/>
                  <a:pt x="4118" y="1"/>
                  <a:pt x="29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7"/>
          <p:cNvSpPr/>
          <p:nvPr/>
        </p:nvSpPr>
        <p:spPr>
          <a:xfrm>
            <a:off x="315848" y="414633"/>
            <a:ext cx="269675" cy="493260"/>
          </a:xfrm>
          <a:custGeom>
            <a:rect b="b" l="l" r="r" t="t"/>
            <a:pathLst>
              <a:path extrusionOk="0" h="4836" w="2644">
                <a:moveTo>
                  <a:pt x="2422" y="0"/>
                </a:moveTo>
                <a:lnTo>
                  <a:pt x="1421" y="84"/>
                </a:lnTo>
                <a:cubicBezTo>
                  <a:pt x="1424" y="109"/>
                  <a:pt x="1607" y="2519"/>
                  <a:pt x="0" y="4126"/>
                </a:cubicBezTo>
                <a:lnTo>
                  <a:pt x="711" y="4836"/>
                </a:lnTo>
                <a:cubicBezTo>
                  <a:pt x="2643" y="2903"/>
                  <a:pt x="2432" y="118"/>
                  <a:pt x="2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7"/>
          <p:cNvSpPr/>
          <p:nvPr/>
        </p:nvSpPr>
        <p:spPr>
          <a:xfrm>
            <a:off x="30159" y="180142"/>
            <a:ext cx="379217" cy="345568"/>
          </a:xfrm>
          <a:custGeom>
            <a:rect b="b" l="l" r="r" t="t"/>
            <a:pathLst>
              <a:path extrusionOk="0" h="3388" w="3718">
                <a:moveTo>
                  <a:pt x="1859" y="0"/>
                </a:moveTo>
                <a:cubicBezTo>
                  <a:pt x="1426" y="0"/>
                  <a:pt x="993" y="166"/>
                  <a:pt x="662" y="496"/>
                </a:cubicBezTo>
                <a:cubicBezTo>
                  <a:pt x="1" y="1158"/>
                  <a:pt x="1" y="2230"/>
                  <a:pt x="662" y="2891"/>
                </a:cubicBezTo>
                <a:cubicBezTo>
                  <a:pt x="993" y="3222"/>
                  <a:pt x="1426" y="3387"/>
                  <a:pt x="1859" y="3387"/>
                </a:cubicBezTo>
                <a:cubicBezTo>
                  <a:pt x="2292" y="3387"/>
                  <a:pt x="2726" y="3222"/>
                  <a:pt x="3056" y="2891"/>
                </a:cubicBezTo>
                <a:cubicBezTo>
                  <a:pt x="3718" y="2230"/>
                  <a:pt x="3718" y="1158"/>
                  <a:pt x="3056" y="496"/>
                </a:cubicBezTo>
                <a:cubicBezTo>
                  <a:pt x="2726" y="166"/>
                  <a:pt x="2292" y="0"/>
                  <a:pt x="18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7"/>
          <p:cNvSpPr/>
          <p:nvPr/>
        </p:nvSpPr>
        <p:spPr>
          <a:xfrm>
            <a:off x="8307297" y="4287368"/>
            <a:ext cx="757810" cy="823904"/>
          </a:xfrm>
          <a:custGeom>
            <a:rect b="b" l="l" r="r" t="t"/>
            <a:pathLst>
              <a:path extrusionOk="0" h="11244" w="10342">
                <a:moveTo>
                  <a:pt x="4655" y="0"/>
                </a:moveTo>
                <a:cubicBezTo>
                  <a:pt x="3450" y="0"/>
                  <a:pt x="2321" y="543"/>
                  <a:pt x="1348" y="1600"/>
                </a:cubicBezTo>
                <a:cubicBezTo>
                  <a:pt x="462" y="2561"/>
                  <a:pt x="19" y="3610"/>
                  <a:pt x="0" y="3654"/>
                </a:cubicBezTo>
                <a:lnTo>
                  <a:pt x="912" y="4035"/>
                </a:lnTo>
                <a:cubicBezTo>
                  <a:pt x="926" y="4002"/>
                  <a:pt x="2215" y="991"/>
                  <a:pt x="4669" y="991"/>
                </a:cubicBezTo>
                <a:cubicBezTo>
                  <a:pt x="4892" y="991"/>
                  <a:pt x="5124" y="1016"/>
                  <a:pt x="5366" y="1070"/>
                </a:cubicBezTo>
                <a:cubicBezTo>
                  <a:pt x="5787" y="1163"/>
                  <a:pt x="6087" y="1361"/>
                  <a:pt x="6282" y="1672"/>
                </a:cubicBezTo>
                <a:cubicBezTo>
                  <a:pt x="6925" y="2700"/>
                  <a:pt x="6430" y="4797"/>
                  <a:pt x="6031" y="6482"/>
                </a:cubicBezTo>
                <a:cubicBezTo>
                  <a:pt x="5763" y="7618"/>
                  <a:pt x="5551" y="8513"/>
                  <a:pt x="5646" y="9115"/>
                </a:cubicBezTo>
                <a:cubicBezTo>
                  <a:pt x="5794" y="10050"/>
                  <a:pt x="6404" y="10791"/>
                  <a:pt x="7281" y="11097"/>
                </a:cubicBezTo>
                <a:cubicBezTo>
                  <a:pt x="7563" y="11195"/>
                  <a:pt x="7857" y="11244"/>
                  <a:pt x="8152" y="11244"/>
                </a:cubicBezTo>
                <a:cubicBezTo>
                  <a:pt x="8911" y="11244"/>
                  <a:pt x="9686" y="10926"/>
                  <a:pt x="10341" y="10326"/>
                </a:cubicBezTo>
                <a:lnTo>
                  <a:pt x="9674" y="9598"/>
                </a:lnTo>
                <a:cubicBezTo>
                  <a:pt x="9206" y="10027"/>
                  <a:pt x="8665" y="10255"/>
                  <a:pt x="8151" y="10255"/>
                </a:cubicBezTo>
                <a:cubicBezTo>
                  <a:pt x="7964" y="10255"/>
                  <a:pt x="7781" y="10225"/>
                  <a:pt x="7607" y="10164"/>
                </a:cubicBezTo>
                <a:cubicBezTo>
                  <a:pt x="7072" y="9978"/>
                  <a:pt x="6713" y="9539"/>
                  <a:pt x="6621" y="8961"/>
                </a:cubicBezTo>
                <a:cubicBezTo>
                  <a:pt x="6558" y="8551"/>
                  <a:pt x="6779" y="7616"/>
                  <a:pt x="6993" y="6710"/>
                </a:cubicBezTo>
                <a:cubicBezTo>
                  <a:pt x="7433" y="4845"/>
                  <a:pt x="7982" y="2526"/>
                  <a:pt x="7119" y="1148"/>
                </a:cubicBezTo>
                <a:cubicBezTo>
                  <a:pt x="6782" y="609"/>
                  <a:pt x="6265" y="258"/>
                  <a:pt x="5582" y="105"/>
                </a:cubicBezTo>
                <a:cubicBezTo>
                  <a:pt x="5269" y="35"/>
                  <a:pt x="4959" y="0"/>
                  <a:pt x="4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7"/>
          <p:cNvSpPr/>
          <p:nvPr/>
        </p:nvSpPr>
        <p:spPr>
          <a:xfrm>
            <a:off x="8017861" y="4625311"/>
            <a:ext cx="601368" cy="236239"/>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7"/>
          <p:cNvSpPr/>
          <p:nvPr/>
        </p:nvSpPr>
        <p:spPr>
          <a:xfrm>
            <a:off x="8174596" y="4643923"/>
            <a:ext cx="315082" cy="325854"/>
          </a:xfrm>
          <a:custGeom>
            <a:rect b="b" l="l" r="r" t="t"/>
            <a:pathLst>
              <a:path extrusionOk="0" h="4447" w="4300">
                <a:moveTo>
                  <a:pt x="3401" y="1"/>
                </a:moveTo>
                <a:lnTo>
                  <a:pt x="0" y="3002"/>
                </a:lnTo>
                <a:lnTo>
                  <a:pt x="4299" y="4446"/>
                </a:lnTo>
                <a:lnTo>
                  <a:pt x="3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9" name="Shape 189"/>
        <p:cNvGrpSpPr/>
        <p:nvPr/>
      </p:nvGrpSpPr>
      <p:grpSpPr>
        <a:xfrm>
          <a:off x="0" y="0"/>
          <a:ext cx="0" cy="0"/>
          <a:chOff x="0" y="0"/>
          <a:chExt cx="0" cy="0"/>
        </a:xfrm>
      </p:grpSpPr>
      <p:sp>
        <p:nvSpPr>
          <p:cNvPr id="190" name="Google Shape;190;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1" name="Google Shape;191;p18"/>
          <p:cNvSpPr txBox="1"/>
          <p:nvPr>
            <p:ph idx="1" type="subTitle"/>
          </p:nvPr>
        </p:nvSpPr>
        <p:spPr>
          <a:xfrm>
            <a:off x="720000" y="1710172"/>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2" name="Google Shape;192;p18"/>
          <p:cNvSpPr txBox="1"/>
          <p:nvPr>
            <p:ph idx="2" type="subTitle"/>
          </p:nvPr>
        </p:nvSpPr>
        <p:spPr>
          <a:xfrm>
            <a:off x="3612526" y="1710172"/>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3" name="Google Shape;193;p18"/>
          <p:cNvSpPr txBox="1"/>
          <p:nvPr>
            <p:ph idx="3" type="subTitle"/>
          </p:nvPr>
        </p:nvSpPr>
        <p:spPr>
          <a:xfrm>
            <a:off x="720000" y="3440451"/>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4" name="Google Shape;194;p18"/>
          <p:cNvSpPr txBox="1"/>
          <p:nvPr>
            <p:ph idx="4" type="subTitle"/>
          </p:nvPr>
        </p:nvSpPr>
        <p:spPr>
          <a:xfrm>
            <a:off x="3612526" y="3440451"/>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5" name="Google Shape;195;p18"/>
          <p:cNvSpPr txBox="1"/>
          <p:nvPr>
            <p:ph idx="5" type="subTitle"/>
          </p:nvPr>
        </p:nvSpPr>
        <p:spPr>
          <a:xfrm>
            <a:off x="6508798" y="1710172"/>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6" name="Google Shape;196;p18"/>
          <p:cNvSpPr txBox="1"/>
          <p:nvPr>
            <p:ph idx="6" type="subTitle"/>
          </p:nvPr>
        </p:nvSpPr>
        <p:spPr>
          <a:xfrm>
            <a:off x="6508798" y="3440451"/>
            <a:ext cx="19152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97" name="Google Shape;197;p18"/>
          <p:cNvSpPr txBox="1"/>
          <p:nvPr>
            <p:ph idx="7" type="subTitle"/>
          </p:nvPr>
        </p:nvSpPr>
        <p:spPr>
          <a:xfrm>
            <a:off x="723766" y="1336275"/>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98" name="Google Shape;198;p18"/>
          <p:cNvSpPr txBox="1"/>
          <p:nvPr>
            <p:ph idx="8" type="subTitle"/>
          </p:nvPr>
        </p:nvSpPr>
        <p:spPr>
          <a:xfrm>
            <a:off x="3616288" y="1336275"/>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199" name="Google Shape;199;p18"/>
          <p:cNvSpPr txBox="1"/>
          <p:nvPr>
            <p:ph idx="9" type="subTitle"/>
          </p:nvPr>
        </p:nvSpPr>
        <p:spPr>
          <a:xfrm>
            <a:off x="6512557" y="1336275"/>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200" name="Google Shape;200;p18"/>
          <p:cNvSpPr txBox="1"/>
          <p:nvPr>
            <p:ph idx="13" type="subTitle"/>
          </p:nvPr>
        </p:nvSpPr>
        <p:spPr>
          <a:xfrm>
            <a:off x="723766" y="3063353"/>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201" name="Google Shape;201;p18"/>
          <p:cNvSpPr txBox="1"/>
          <p:nvPr>
            <p:ph idx="14" type="subTitle"/>
          </p:nvPr>
        </p:nvSpPr>
        <p:spPr>
          <a:xfrm>
            <a:off x="3616288" y="3063353"/>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202" name="Google Shape;202;p18"/>
          <p:cNvSpPr txBox="1"/>
          <p:nvPr>
            <p:ph idx="15" type="subTitle"/>
          </p:nvPr>
        </p:nvSpPr>
        <p:spPr>
          <a:xfrm>
            <a:off x="6512557" y="3063353"/>
            <a:ext cx="19077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203" name="Google Shape;203;p18"/>
          <p:cNvSpPr/>
          <p:nvPr/>
        </p:nvSpPr>
        <p:spPr>
          <a:xfrm>
            <a:off x="297903" y="-20101"/>
            <a:ext cx="827670" cy="396982"/>
          </a:xfrm>
          <a:custGeom>
            <a:rect b="b" l="l" r="r" t="t"/>
            <a:pathLst>
              <a:path extrusionOk="0" h="4467" w="9313">
                <a:moveTo>
                  <a:pt x="866" y="0"/>
                </a:moveTo>
                <a:lnTo>
                  <a:pt x="0" y="509"/>
                </a:lnTo>
                <a:cubicBezTo>
                  <a:pt x="802" y="1872"/>
                  <a:pt x="1950" y="3223"/>
                  <a:pt x="4366" y="3223"/>
                </a:cubicBezTo>
                <a:cubicBezTo>
                  <a:pt x="4640" y="3223"/>
                  <a:pt x="4929" y="3206"/>
                  <a:pt x="5236" y="3170"/>
                </a:cubicBezTo>
                <a:cubicBezTo>
                  <a:pt x="5665" y="3119"/>
                  <a:pt x="6031" y="3095"/>
                  <a:pt x="6343" y="3095"/>
                </a:cubicBezTo>
                <a:cubicBezTo>
                  <a:pt x="7825" y="3095"/>
                  <a:pt x="8108" y="3639"/>
                  <a:pt x="8348" y="4467"/>
                </a:cubicBezTo>
                <a:lnTo>
                  <a:pt x="9312" y="4188"/>
                </a:lnTo>
                <a:cubicBezTo>
                  <a:pt x="9130" y="3559"/>
                  <a:pt x="8843" y="2861"/>
                  <a:pt x="8093" y="2454"/>
                </a:cubicBezTo>
                <a:cubicBezTo>
                  <a:pt x="7644" y="2210"/>
                  <a:pt x="7078" y="2092"/>
                  <a:pt x="6327" y="2092"/>
                </a:cubicBezTo>
                <a:cubicBezTo>
                  <a:pt x="5969" y="2092"/>
                  <a:pt x="5568" y="2119"/>
                  <a:pt x="5117" y="2172"/>
                </a:cubicBezTo>
                <a:cubicBezTo>
                  <a:pt x="4850" y="2204"/>
                  <a:pt x="4599" y="2219"/>
                  <a:pt x="4363" y="2219"/>
                </a:cubicBezTo>
                <a:cubicBezTo>
                  <a:pt x="2567" y="2219"/>
                  <a:pt x="1647" y="1328"/>
                  <a:pt x="8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8"/>
          <p:cNvSpPr/>
          <p:nvPr/>
        </p:nvSpPr>
        <p:spPr>
          <a:xfrm>
            <a:off x="-83175" y="342052"/>
            <a:ext cx="541411" cy="743042"/>
          </a:xfrm>
          <a:custGeom>
            <a:rect b="b" l="l" r="r" t="t"/>
            <a:pathLst>
              <a:path extrusionOk="0" h="8361" w="6092">
                <a:moveTo>
                  <a:pt x="5767" y="1"/>
                </a:moveTo>
                <a:cubicBezTo>
                  <a:pt x="5673" y="33"/>
                  <a:pt x="3468" y="819"/>
                  <a:pt x="3369" y="3861"/>
                </a:cubicBezTo>
                <a:cubicBezTo>
                  <a:pt x="3296" y="6092"/>
                  <a:pt x="2289" y="7138"/>
                  <a:pt x="1" y="7361"/>
                </a:cubicBezTo>
                <a:lnTo>
                  <a:pt x="98" y="8361"/>
                </a:lnTo>
                <a:cubicBezTo>
                  <a:pt x="1441" y="8230"/>
                  <a:pt x="2435" y="7841"/>
                  <a:pt x="3135" y="7173"/>
                </a:cubicBezTo>
                <a:cubicBezTo>
                  <a:pt x="3920" y="6424"/>
                  <a:pt x="4325" y="5352"/>
                  <a:pt x="4372" y="3894"/>
                </a:cubicBezTo>
                <a:cubicBezTo>
                  <a:pt x="4449" y="1568"/>
                  <a:pt x="6028" y="975"/>
                  <a:pt x="6092" y="952"/>
                </a:cubicBezTo>
                <a:lnTo>
                  <a:pt x="576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8"/>
          <p:cNvSpPr/>
          <p:nvPr/>
        </p:nvSpPr>
        <p:spPr>
          <a:xfrm>
            <a:off x="397794" y="33045"/>
            <a:ext cx="330428" cy="301003"/>
          </a:xfrm>
          <a:custGeom>
            <a:rect b="b" l="l" r="r" t="t"/>
            <a:pathLst>
              <a:path extrusionOk="0" h="3387" w="3718">
                <a:moveTo>
                  <a:pt x="1859" y="1"/>
                </a:moveTo>
                <a:cubicBezTo>
                  <a:pt x="1426" y="1"/>
                  <a:pt x="992" y="166"/>
                  <a:pt x="661" y="496"/>
                </a:cubicBezTo>
                <a:cubicBezTo>
                  <a:pt x="0" y="1158"/>
                  <a:pt x="0" y="2229"/>
                  <a:pt x="661" y="2891"/>
                </a:cubicBezTo>
                <a:cubicBezTo>
                  <a:pt x="992" y="3221"/>
                  <a:pt x="1426" y="3387"/>
                  <a:pt x="1859" y="3387"/>
                </a:cubicBezTo>
                <a:cubicBezTo>
                  <a:pt x="2292" y="3387"/>
                  <a:pt x="2726" y="3221"/>
                  <a:pt x="3057" y="2891"/>
                </a:cubicBezTo>
                <a:cubicBezTo>
                  <a:pt x="3718" y="2229"/>
                  <a:pt x="3718" y="1158"/>
                  <a:pt x="3057" y="496"/>
                </a:cubicBezTo>
                <a:cubicBezTo>
                  <a:pt x="2726" y="166"/>
                  <a:pt x="2292" y="1"/>
                  <a:pt x="18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p:nvPr/>
        </p:nvSpPr>
        <p:spPr>
          <a:xfrm>
            <a:off x="61452" y="4276500"/>
            <a:ext cx="552761" cy="828615"/>
          </a:xfrm>
          <a:custGeom>
            <a:rect b="b" l="l" r="r" t="t"/>
            <a:pathLst>
              <a:path extrusionOk="0" h="9047" w="6035">
                <a:moveTo>
                  <a:pt x="507" y="0"/>
                </a:moveTo>
                <a:cubicBezTo>
                  <a:pt x="311" y="0"/>
                  <a:pt x="138" y="15"/>
                  <a:pt x="0" y="37"/>
                </a:cubicBezTo>
                <a:lnTo>
                  <a:pt x="157" y="1029"/>
                </a:lnTo>
                <a:cubicBezTo>
                  <a:pt x="251" y="1014"/>
                  <a:pt x="377" y="1004"/>
                  <a:pt x="520" y="1004"/>
                </a:cubicBezTo>
                <a:cubicBezTo>
                  <a:pt x="938" y="1004"/>
                  <a:pt x="1510" y="1093"/>
                  <a:pt x="1918" y="1424"/>
                </a:cubicBezTo>
                <a:cubicBezTo>
                  <a:pt x="2218" y="1668"/>
                  <a:pt x="2374" y="2004"/>
                  <a:pt x="2397" y="2453"/>
                </a:cubicBezTo>
                <a:cubicBezTo>
                  <a:pt x="2427" y="3077"/>
                  <a:pt x="2316" y="3751"/>
                  <a:pt x="2209" y="4403"/>
                </a:cubicBezTo>
                <a:cubicBezTo>
                  <a:pt x="2016" y="5578"/>
                  <a:pt x="1817" y="6792"/>
                  <a:pt x="2499" y="7686"/>
                </a:cubicBezTo>
                <a:cubicBezTo>
                  <a:pt x="3519" y="9021"/>
                  <a:pt x="5927" y="9046"/>
                  <a:pt x="6029" y="9046"/>
                </a:cubicBezTo>
                <a:lnTo>
                  <a:pt x="6034" y="8042"/>
                </a:lnTo>
                <a:cubicBezTo>
                  <a:pt x="5475" y="8039"/>
                  <a:pt x="3894" y="7858"/>
                  <a:pt x="3298" y="7076"/>
                </a:cubicBezTo>
                <a:cubicBezTo>
                  <a:pt x="2878" y="6527"/>
                  <a:pt x="3027" y="5619"/>
                  <a:pt x="3201" y="4567"/>
                </a:cubicBezTo>
                <a:cubicBezTo>
                  <a:pt x="3316" y="3862"/>
                  <a:pt x="3436" y="3134"/>
                  <a:pt x="3399" y="2403"/>
                </a:cubicBezTo>
                <a:cubicBezTo>
                  <a:pt x="3363" y="1674"/>
                  <a:pt x="3070" y="1066"/>
                  <a:pt x="2552" y="644"/>
                </a:cubicBezTo>
                <a:cubicBezTo>
                  <a:pt x="1931" y="140"/>
                  <a:pt x="1112" y="0"/>
                  <a:pt x="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8"/>
          <p:cNvSpPr/>
          <p:nvPr/>
        </p:nvSpPr>
        <p:spPr>
          <a:xfrm>
            <a:off x="-443862" y="4458347"/>
            <a:ext cx="681265" cy="309757"/>
          </a:xfrm>
          <a:custGeom>
            <a:rect b="b" l="l" r="r" t="t"/>
            <a:pathLst>
              <a:path extrusionOk="0" h="3382" w="7438">
                <a:moveTo>
                  <a:pt x="6547" y="1"/>
                </a:moveTo>
                <a:cubicBezTo>
                  <a:pt x="6485" y="119"/>
                  <a:pt x="5257" y="2377"/>
                  <a:pt x="2600" y="2377"/>
                </a:cubicBezTo>
                <a:cubicBezTo>
                  <a:pt x="1947" y="2377"/>
                  <a:pt x="1208" y="2241"/>
                  <a:pt x="379" y="1903"/>
                </a:cubicBezTo>
                <a:lnTo>
                  <a:pt x="0" y="2834"/>
                </a:lnTo>
                <a:cubicBezTo>
                  <a:pt x="968" y="3228"/>
                  <a:pt x="1834" y="3382"/>
                  <a:pt x="2598" y="3382"/>
                </a:cubicBezTo>
                <a:cubicBezTo>
                  <a:pt x="3918" y="3382"/>
                  <a:pt x="4933" y="2921"/>
                  <a:pt x="5640" y="2431"/>
                </a:cubicBezTo>
                <a:cubicBezTo>
                  <a:pt x="6841" y="1597"/>
                  <a:pt x="7414" y="511"/>
                  <a:pt x="7438" y="464"/>
                </a:cubicBezTo>
                <a:lnTo>
                  <a:pt x="654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8"/>
          <p:cNvSpPr/>
          <p:nvPr/>
        </p:nvSpPr>
        <p:spPr>
          <a:xfrm>
            <a:off x="63467" y="4669791"/>
            <a:ext cx="413449" cy="401256"/>
          </a:xfrm>
          <a:custGeom>
            <a:rect b="b" l="l" r="r" t="t"/>
            <a:pathLst>
              <a:path extrusionOk="0" h="4381" w="4514">
                <a:moveTo>
                  <a:pt x="4514" y="0"/>
                </a:moveTo>
                <a:lnTo>
                  <a:pt x="0" y="941"/>
                </a:lnTo>
                <a:lnTo>
                  <a:pt x="3072" y="4380"/>
                </a:lnTo>
                <a:lnTo>
                  <a:pt x="4514"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8"/>
          <p:cNvSpPr/>
          <p:nvPr/>
        </p:nvSpPr>
        <p:spPr>
          <a:xfrm>
            <a:off x="8187775" y="4465693"/>
            <a:ext cx="956220" cy="605355"/>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8"/>
          <p:cNvSpPr/>
          <p:nvPr/>
        </p:nvSpPr>
        <p:spPr>
          <a:xfrm>
            <a:off x="8427688" y="4367225"/>
            <a:ext cx="492057" cy="492002"/>
          </a:xfrm>
          <a:custGeom>
            <a:rect b="b" l="l" r="r" t="t"/>
            <a:pathLst>
              <a:path extrusionOk="0" h="4462" w="4463">
                <a:moveTo>
                  <a:pt x="1141" y="1"/>
                </a:moveTo>
                <a:lnTo>
                  <a:pt x="1" y="1140"/>
                </a:lnTo>
                <a:lnTo>
                  <a:pt x="3322" y="4461"/>
                </a:lnTo>
                <a:lnTo>
                  <a:pt x="4462" y="3322"/>
                </a:lnTo>
                <a:lnTo>
                  <a:pt x="1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8"/>
          <p:cNvSpPr/>
          <p:nvPr/>
        </p:nvSpPr>
        <p:spPr>
          <a:xfrm>
            <a:off x="8369742" y="494613"/>
            <a:ext cx="676148" cy="319736"/>
          </a:xfrm>
          <a:custGeom>
            <a:rect b="b" l="l" r="r" t="t"/>
            <a:pathLst>
              <a:path extrusionOk="0" h="3400" w="7190">
                <a:moveTo>
                  <a:pt x="6586" y="1"/>
                </a:moveTo>
                <a:cubicBezTo>
                  <a:pt x="5511" y="1"/>
                  <a:pt x="4915" y="745"/>
                  <a:pt x="4420" y="1360"/>
                </a:cubicBezTo>
                <a:cubicBezTo>
                  <a:pt x="3898" y="2011"/>
                  <a:pt x="3542" y="2411"/>
                  <a:pt x="2875" y="2411"/>
                </a:cubicBezTo>
                <a:lnTo>
                  <a:pt x="2861" y="2411"/>
                </a:lnTo>
                <a:cubicBezTo>
                  <a:pt x="1523" y="2401"/>
                  <a:pt x="964" y="264"/>
                  <a:pt x="958" y="242"/>
                </a:cubicBezTo>
                <a:lnTo>
                  <a:pt x="533" y="350"/>
                </a:lnTo>
                <a:lnTo>
                  <a:pt x="533" y="350"/>
                </a:lnTo>
                <a:lnTo>
                  <a:pt x="0" y="484"/>
                </a:lnTo>
                <a:cubicBezTo>
                  <a:pt x="30" y="602"/>
                  <a:pt x="752" y="3383"/>
                  <a:pt x="2854" y="3399"/>
                </a:cubicBezTo>
                <a:lnTo>
                  <a:pt x="2875" y="3399"/>
                </a:lnTo>
                <a:cubicBezTo>
                  <a:pt x="4050" y="3399"/>
                  <a:pt x="4683" y="2611"/>
                  <a:pt x="5191" y="1978"/>
                </a:cubicBezTo>
                <a:cubicBezTo>
                  <a:pt x="5689" y="1357"/>
                  <a:pt x="6017" y="988"/>
                  <a:pt x="6587" y="988"/>
                </a:cubicBezTo>
                <a:cubicBezTo>
                  <a:pt x="6704" y="988"/>
                  <a:pt x="6831" y="1004"/>
                  <a:pt x="6972" y="1036"/>
                </a:cubicBezTo>
                <a:lnTo>
                  <a:pt x="7190" y="72"/>
                </a:lnTo>
                <a:cubicBezTo>
                  <a:pt x="6973" y="23"/>
                  <a:pt x="6772" y="1"/>
                  <a:pt x="65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8"/>
          <p:cNvSpPr/>
          <p:nvPr/>
        </p:nvSpPr>
        <p:spPr>
          <a:xfrm>
            <a:off x="8516068" y="58270"/>
            <a:ext cx="244504" cy="447254"/>
          </a:xfrm>
          <a:custGeom>
            <a:rect b="b" l="l" r="r" t="t"/>
            <a:pathLst>
              <a:path extrusionOk="0" h="4756" w="2600">
                <a:moveTo>
                  <a:pt x="1397" y="4672"/>
                </a:moveTo>
                <a:lnTo>
                  <a:pt x="1397" y="4672"/>
                </a:lnTo>
                <a:lnTo>
                  <a:pt x="1397" y="4672"/>
                </a:lnTo>
                <a:cubicBezTo>
                  <a:pt x="1397" y="4672"/>
                  <a:pt x="1397" y="4672"/>
                  <a:pt x="1397" y="4672"/>
                </a:cubicBezTo>
                <a:lnTo>
                  <a:pt x="1397" y="4672"/>
                </a:lnTo>
                <a:lnTo>
                  <a:pt x="1397" y="4672"/>
                </a:lnTo>
                <a:close/>
                <a:moveTo>
                  <a:pt x="1397" y="4672"/>
                </a:moveTo>
                <a:cubicBezTo>
                  <a:pt x="1397" y="4673"/>
                  <a:pt x="1397" y="4673"/>
                  <a:pt x="1397" y="4673"/>
                </a:cubicBezTo>
                <a:lnTo>
                  <a:pt x="1889" y="4714"/>
                </a:lnTo>
                <a:lnTo>
                  <a:pt x="1397" y="4672"/>
                </a:lnTo>
                <a:close/>
                <a:moveTo>
                  <a:pt x="699" y="0"/>
                </a:moveTo>
                <a:lnTo>
                  <a:pt x="0" y="698"/>
                </a:lnTo>
                <a:cubicBezTo>
                  <a:pt x="1558" y="2256"/>
                  <a:pt x="1402" y="4611"/>
                  <a:pt x="1397" y="4672"/>
                </a:cubicBezTo>
                <a:lnTo>
                  <a:pt x="1397" y="4672"/>
                </a:lnTo>
                <a:lnTo>
                  <a:pt x="2382" y="4755"/>
                </a:lnTo>
                <a:cubicBezTo>
                  <a:pt x="2391" y="4639"/>
                  <a:pt x="2599" y="1901"/>
                  <a:pt x="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8"/>
          <p:cNvSpPr/>
          <p:nvPr/>
        </p:nvSpPr>
        <p:spPr>
          <a:xfrm>
            <a:off x="8216364" y="379415"/>
            <a:ext cx="448289" cy="448289"/>
          </a:xfrm>
          <a:custGeom>
            <a:rect b="b" l="l" r="r" t="t"/>
            <a:pathLst>
              <a:path extrusionOk="0" h="4767" w="4767">
                <a:moveTo>
                  <a:pt x="1219" y="0"/>
                </a:moveTo>
                <a:lnTo>
                  <a:pt x="0" y="1219"/>
                </a:lnTo>
                <a:lnTo>
                  <a:pt x="3548" y="4766"/>
                </a:lnTo>
                <a:lnTo>
                  <a:pt x="4767" y="3548"/>
                </a:lnTo>
                <a:lnTo>
                  <a:pt x="12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14" name="Shape 214"/>
        <p:cNvGrpSpPr/>
        <p:nvPr/>
      </p:nvGrpSpPr>
      <p:grpSpPr>
        <a:xfrm>
          <a:off x="0" y="0"/>
          <a:ext cx="0" cy="0"/>
          <a:chOff x="0" y="0"/>
          <a:chExt cx="0" cy="0"/>
        </a:xfrm>
      </p:grpSpPr>
      <p:sp>
        <p:nvSpPr>
          <p:cNvPr id="215" name="Google Shape;215;p19"/>
          <p:cNvSpPr txBox="1"/>
          <p:nvPr>
            <p:ph hasCustomPrompt="1" type="title"/>
          </p:nvPr>
        </p:nvSpPr>
        <p:spPr>
          <a:xfrm>
            <a:off x="713237" y="2755692"/>
            <a:ext cx="36555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216" name="Google Shape;216;p19"/>
          <p:cNvSpPr txBox="1"/>
          <p:nvPr>
            <p:ph idx="1" type="subTitle"/>
          </p:nvPr>
        </p:nvSpPr>
        <p:spPr>
          <a:xfrm>
            <a:off x="713251" y="3600788"/>
            <a:ext cx="3655500" cy="2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19"/>
          <p:cNvSpPr txBox="1"/>
          <p:nvPr>
            <p:ph hasCustomPrompt="1" idx="2" type="title"/>
          </p:nvPr>
        </p:nvSpPr>
        <p:spPr>
          <a:xfrm>
            <a:off x="2744244" y="1044713"/>
            <a:ext cx="36555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218" name="Google Shape;218;p19"/>
          <p:cNvSpPr txBox="1"/>
          <p:nvPr>
            <p:ph idx="3" type="subTitle"/>
          </p:nvPr>
        </p:nvSpPr>
        <p:spPr>
          <a:xfrm>
            <a:off x="2744244" y="1889821"/>
            <a:ext cx="3655500" cy="2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19"/>
          <p:cNvSpPr txBox="1"/>
          <p:nvPr>
            <p:ph hasCustomPrompt="1" idx="4" type="title"/>
          </p:nvPr>
        </p:nvSpPr>
        <p:spPr>
          <a:xfrm>
            <a:off x="4775251" y="2755692"/>
            <a:ext cx="36555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6000"/>
              <a:buNone/>
              <a:defRPr sz="4500">
                <a:solidFill>
                  <a:schemeClr val="lt2"/>
                </a:solidFill>
              </a:defRPr>
            </a:lvl1pPr>
            <a:lvl2pPr lvl="1" rtl="0" algn="ctr">
              <a:spcBef>
                <a:spcPts val="0"/>
              </a:spcBef>
              <a:spcAft>
                <a:spcPts val="0"/>
              </a:spcAft>
              <a:buClr>
                <a:schemeClr val="lt2"/>
              </a:buClr>
              <a:buSzPts val="6000"/>
              <a:buNone/>
              <a:defRPr sz="6000">
                <a:solidFill>
                  <a:schemeClr val="lt2"/>
                </a:solidFill>
              </a:defRPr>
            </a:lvl2pPr>
            <a:lvl3pPr lvl="2" rtl="0" algn="ctr">
              <a:spcBef>
                <a:spcPts val="0"/>
              </a:spcBef>
              <a:spcAft>
                <a:spcPts val="0"/>
              </a:spcAft>
              <a:buClr>
                <a:schemeClr val="lt2"/>
              </a:buClr>
              <a:buSzPts val="6000"/>
              <a:buNone/>
              <a:defRPr sz="6000">
                <a:solidFill>
                  <a:schemeClr val="lt2"/>
                </a:solidFill>
              </a:defRPr>
            </a:lvl3pPr>
            <a:lvl4pPr lvl="3" rtl="0" algn="ctr">
              <a:spcBef>
                <a:spcPts val="0"/>
              </a:spcBef>
              <a:spcAft>
                <a:spcPts val="0"/>
              </a:spcAft>
              <a:buClr>
                <a:schemeClr val="lt2"/>
              </a:buClr>
              <a:buSzPts val="6000"/>
              <a:buNone/>
              <a:defRPr sz="6000">
                <a:solidFill>
                  <a:schemeClr val="lt2"/>
                </a:solidFill>
              </a:defRPr>
            </a:lvl4pPr>
            <a:lvl5pPr lvl="4" rtl="0" algn="ctr">
              <a:spcBef>
                <a:spcPts val="0"/>
              </a:spcBef>
              <a:spcAft>
                <a:spcPts val="0"/>
              </a:spcAft>
              <a:buClr>
                <a:schemeClr val="lt2"/>
              </a:buClr>
              <a:buSzPts val="6000"/>
              <a:buNone/>
              <a:defRPr sz="6000">
                <a:solidFill>
                  <a:schemeClr val="lt2"/>
                </a:solidFill>
              </a:defRPr>
            </a:lvl5pPr>
            <a:lvl6pPr lvl="5" rtl="0" algn="ctr">
              <a:spcBef>
                <a:spcPts val="0"/>
              </a:spcBef>
              <a:spcAft>
                <a:spcPts val="0"/>
              </a:spcAft>
              <a:buClr>
                <a:schemeClr val="lt2"/>
              </a:buClr>
              <a:buSzPts val="6000"/>
              <a:buNone/>
              <a:defRPr sz="6000">
                <a:solidFill>
                  <a:schemeClr val="lt2"/>
                </a:solidFill>
              </a:defRPr>
            </a:lvl6pPr>
            <a:lvl7pPr lvl="6" rtl="0" algn="ctr">
              <a:spcBef>
                <a:spcPts val="0"/>
              </a:spcBef>
              <a:spcAft>
                <a:spcPts val="0"/>
              </a:spcAft>
              <a:buClr>
                <a:schemeClr val="lt2"/>
              </a:buClr>
              <a:buSzPts val="6000"/>
              <a:buNone/>
              <a:defRPr sz="6000">
                <a:solidFill>
                  <a:schemeClr val="lt2"/>
                </a:solidFill>
              </a:defRPr>
            </a:lvl7pPr>
            <a:lvl8pPr lvl="7" rtl="0" algn="ctr">
              <a:spcBef>
                <a:spcPts val="0"/>
              </a:spcBef>
              <a:spcAft>
                <a:spcPts val="0"/>
              </a:spcAft>
              <a:buClr>
                <a:schemeClr val="lt2"/>
              </a:buClr>
              <a:buSzPts val="6000"/>
              <a:buNone/>
              <a:defRPr sz="6000">
                <a:solidFill>
                  <a:schemeClr val="lt2"/>
                </a:solidFill>
              </a:defRPr>
            </a:lvl8pPr>
            <a:lvl9pPr lvl="8" rtl="0" algn="ctr">
              <a:spcBef>
                <a:spcPts val="0"/>
              </a:spcBef>
              <a:spcAft>
                <a:spcPts val="0"/>
              </a:spcAft>
              <a:buClr>
                <a:schemeClr val="lt2"/>
              </a:buClr>
              <a:buSzPts val="6000"/>
              <a:buNone/>
              <a:defRPr sz="6000">
                <a:solidFill>
                  <a:schemeClr val="lt2"/>
                </a:solidFill>
              </a:defRPr>
            </a:lvl9pPr>
          </a:lstStyle>
          <a:p>
            <a:r>
              <a:t>xx%</a:t>
            </a:r>
          </a:p>
        </p:txBody>
      </p:sp>
      <p:sp>
        <p:nvSpPr>
          <p:cNvPr id="220" name="Google Shape;220;p19"/>
          <p:cNvSpPr txBox="1"/>
          <p:nvPr>
            <p:ph idx="5" type="subTitle"/>
          </p:nvPr>
        </p:nvSpPr>
        <p:spPr>
          <a:xfrm>
            <a:off x="4775264" y="3600788"/>
            <a:ext cx="3655500" cy="2694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21" name="Shape 221"/>
        <p:cNvGrpSpPr/>
        <p:nvPr/>
      </p:nvGrpSpPr>
      <p:grpSpPr>
        <a:xfrm>
          <a:off x="0" y="0"/>
          <a:ext cx="0" cy="0"/>
          <a:chOff x="0" y="0"/>
          <a:chExt cx="0" cy="0"/>
        </a:xfrm>
      </p:grpSpPr>
      <p:sp>
        <p:nvSpPr>
          <p:cNvPr id="222" name="Google Shape;222;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3" name="Google Shape;223;p20"/>
          <p:cNvSpPr/>
          <p:nvPr/>
        </p:nvSpPr>
        <p:spPr>
          <a:xfrm>
            <a:off x="68677" y="4531625"/>
            <a:ext cx="1173362" cy="353219"/>
          </a:xfrm>
          <a:custGeom>
            <a:rect b="b" l="l" r="r" t="t"/>
            <a:pathLst>
              <a:path extrusionOk="0" h="3368" w="11189">
                <a:moveTo>
                  <a:pt x="2239" y="0"/>
                </a:moveTo>
                <a:cubicBezTo>
                  <a:pt x="2182" y="0"/>
                  <a:pt x="2126" y="1"/>
                  <a:pt x="2069" y="4"/>
                </a:cubicBezTo>
                <a:cubicBezTo>
                  <a:pt x="1207" y="42"/>
                  <a:pt x="473" y="368"/>
                  <a:pt x="1" y="920"/>
                </a:cubicBezTo>
                <a:lnTo>
                  <a:pt x="765" y="1572"/>
                </a:lnTo>
                <a:cubicBezTo>
                  <a:pt x="1054" y="1234"/>
                  <a:pt x="1533" y="1033"/>
                  <a:pt x="2114" y="1008"/>
                </a:cubicBezTo>
                <a:cubicBezTo>
                  <a:pt x="2158" y="1006"/>
                  <a:pt x="2201" y="1005"/>
                  <a:pt x="2245" y="1005"/>
                </a:cubicBezTo>
                <a:cubicBezTo>
                  <a:pt x="3154" y="1005"/>
                  <a:pt x="4112" y="1418"/>
                  <a:pt x="4835" y="2127"/>
                </a:cubicBezTo>
                <a:cubicBezTo>
                  <a:pt x="5646" y="2922"/>
                  <a:pt x="6769" y="3368"/>
                  <a:pt x="7915" y="3368"/>
                </a:cubicBezTo>
                <a:cubicBezTo>
                  <a:pt x="8079" y="3368"/>
                  <a:pt x="8243" y="3359"/>
                  <a:pt x="8407" y="3340"/>
                </a:cubicBezTo>
                <a:cubicBezTo>
                  <a:pt x="9590" y="3206"/>
                  <a:pt x="10577" y="2607"/>
                  <a:pt x="11189" y="1651"/>
                </a:cubicBezTo>
                <a:lnTo>
                  <a:pt x="10343" y="1109"/>
                </a:lnTo>
                <a:cubicBezTo>
                  <a:pt x="9898" y="1806"/>
                  <a:pt x="9170" y="2243"/>
                  <a:pt x="8295" y="2343"/>
                </a:cubicBezTo>
                <a:cubicBezTo>
                  <a:pt x="8173" y="2356"/>
                  <a:pt x="8051" y="2363"/>
                  <a:pt x="7928" y="2363"/>
                </a:cubicBezTo>
                <a:cubicBezTo>
                  <a:pt x="7044" y="2363"/>
                  <a:pt x="6155" y="2014"/>
                  <a:pt x="5539" y="1410"/>
                </a:cubicBezTo>
                <a:cubicBezTo>
                  <a:pt x="4631" y="519"/>
                  <a:pt x="3409" y="0"/>
                  <a:pt x="2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0"/>
          <p:cNvSpPr/>
          <p:nvPr/>
        </p:nvSpPr>
        <p:spPr>
          <a:xfrm>
            <a:off x="68671" y="4764896"/>
            <a:ext cx="430586" cy="336858"/>
          </a:xfrm>
          <a:custGeom>
            <a:rect b="b" l="l" r="r" t="t"/>
            <a:pathLst>
              <a:path extrusionOk="0" h="3212" w="4106">
                <a:moveTo>
                  <a:pt x="3163" y="0"/>
                </a:moveTo>
                <a:cubicBezTo>
                  <a:pt x="3155" y="21"/>
                  <a:pt x="2395" y="2027"/>
                  <a:pt x="0" y="2209"/>
                </a:cubicBezTo>
                <a:lnTo>
                  <a:pt x="77" y="3211"/>
                </a:lnTo>
                <a:cubicBezTo>
                  <a:pt x="3109" y="2980"/>
                  <a:pt x="4067" y="453"/>
                  <a:pt x="4106" y="345"/>
                </a:cubicBezTo>
                <a:lnTo>
                  <a:pt x="316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0"/>
          <p:cNvSpPr/>
          <p:nvPr/>
        </p:nvSpPr>
        <p:spPr>
          <a:xfrm>
            <a:off x="567111" y="4561829"/>
            <a:ext cx="458586" cy="474245"/>
          </a:xfrm>
          <a:custGeom>
            <a:rect b="b" l="l" r="r" t="t"/>
            <a:pathLst>
              <a:path extrusionOk="0" h="4522" w="4373">
                <a:moveTo>
                  <a:pt x="3458" y="1"/>
                </a:moveTo>
                <a:lnTo>
                  <a:pt x="1" y="3052"/>
                </a:lnTo>
                <a:lnTo>
                  <a:pt x="4373" y="4522"/>
                </a:lnTo>
                <a:lnTo>
                  <a:pt x="345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0"/>
          <p:cNvSpPr/>
          <p:nvPr/>
        </p:nvSpPr>
        <p:spPr>
          <a:xfrm>
            <a:off x="8369742" y="494613"/>
            <a:ext cx="676148" cy="319736"/>
          </a:xfrm>
          <a:custGeom>
            <a:rect b="b" l="l" r="r" t="t"/>
            <a:pathLst>
              <a:path extrusionOk="0" h="3400" w="7190">
                <a:moveTo>
                  <a:pt x="6586" y="1"/>
                </a:moveTo>
                <a:cubicBezTo>
                  <a:pt x="5511" y="1"/>
                  <a:pt x="4915" y="745"/>
                  <a:pt x="4420" y="1360"/>
                </a:cubicBezTo>
                <a:cubicBezTo>
                  <a:pt x="3898" y="2011"/>
                  <a:pt x="3542" y="2411"/>
                  <a:pt x="2875" y="2411"/>
                </a:cubicBezTo>
                <a:lnTo>
                  <a:pt x="2861" y="2411"/>
                </a:lnTo>
                <a:cubicBezTo>
                  <a:pt x="1523" y="2401"/>
                  <a:pt x="964" y="264"/>
                  <a:pt x="958" y="242"/>
                </a:cubicBezTo>
                <a:lnTo>
                  <a:pt x="533" y="350"/>
                </a:lnTo>
                <a:lnTo>
                  <a:pt x="533" y="350"/>
                </a:lnTo>
                <a:lnTo>
                  <a:pt x="0" y="484"/>
                </a:lnTo>
                <a:cubicBezTo>
                  <a:pt x="30" y="602"/>
                  <a:pt x="752" y="3383"/>
                  <a:pt x="2854" y="3399"/>
                </a:cubicBezTo>
                <a:lnTo>
                  <a:pt x="2875" y="3399"/>
                </a:lnTo>
                <a:cubicBezTo>
                  <a:pt x="4050" y="3399"/>
                  <a:pt x="4683" y="2611"/>
                  <a:pt x="5191" y="1978"/>
                </a:cubicBezTo>
                <a:cubicBezTo>
                  <a:pt x="5689" y="1357"/>
                  <a:pt x="6017" y="988"/>
                  <a:pt x="6587" y="988"/>
                </a:cubicBezTo>
                <a:cubicBezTo>
                  <a:pt x="6704" y="988"/>
                  <a:pt x="6831" y="1004"/>
                  <a:pt x="6972" y="1036"/>
                </a:cubicBezTo>
                <a:lnTo>
                  <a:pt x="7190" y="72"/>
                </a:lnTo>
                <a:cubicBezTo>
                  <a:pt x="6973" y="23"/>
                  <a:pt x="6772" y="1"/>
                  <a:pt x="65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0"/>
          <p:cNvSpPr/>
          <p:nvPr/>
        </p:nvSpPr>
        <p:spPr>
          <a:xfrm>
            <a:off x="8516068" y="58270"/>
            <a:ext cx="244504" cy="447254"/>
          </a:xfrm>
          <a:custGeom>
            <a:rect b="b" l="l" r="r" t="t"/>
            <a:pathLst>
              <a:path extrusionOk="0" h="4756" w="2600">
                <a:moveTo>
                  <a:pt x="1397" y="4672"/>
                </a:moveTo>
                <a:lnTo>
                  <a:pt x="1397" y="4672"/>
                </a:lnTo>
                <a:lnTo>
                  <a:pt x="1397" y="4672"/>
                </a:lnTo>
                <a:cubicBezTo>
                  <a:pt x="1397" y="4672"/>
                  <a:pt x="1397" y="4672"/>
                  <a:pt x="1397" y="4672"/>
                </a:cubicBezTo>
                <a:lnTo>
                  <a:pt x="1397" y="4672"/>
                </a:lnTo>
                <a:lnTo>
                  <a:pt x="1397" y="4672"/>
                </a:lnTo>
                <a:close/>
                <a:moveTo>
                  <a:pt x="1397" y="4672"/>
                </a:moveTo>
                <a:cubicBezTo>
                  <a:pt x="1397" y="4673"/>
                  <a:pt x="1397" y="4673"/>
                  <a:pt x="1397" y="4673"/>
                </a:cubicBezTo>
                <a:lnTo>
                  <a:pt x="1889" y="4714"/>
                </a:lnTo>
                <a:lnTo>
                  <a:pt x="1397" y="4672"/>
                </a:lnTo>
                <a:close/>
                <a:moveTo>
                  <a:pt x="699" y="0"/>
                </a:moveTo>
                <a:lnTo>
                  <a:pt x="0" y="698"/>
                </a:lnTo>
                <a:cubicBezTo>
                  <a:pt x="1558" y="2256"/>
                  <a:pt x="1402" y="4611"/>
                  <a:pt x="1397" y="4672"/>
                </a:cubicBezTo>
                <a:lnTo>
                  <a:pt x="1397" y="4672"/>
                </a:lnTo>
                <a:lnTo>
                  <a:pt x="2382" y="4755"/>
                </a:lnTo>
                <a:cubicBezTo>
                  <a:pt x="2391" y="4639"/>
                  <a:pt x="2599" y="1901"/>
                  <a:pt x="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0"/>
          <p:cNvSpPr/>
          <p:nvPr/>
        </p:nvSpPr>
        <p:spPr>
          <a:xfrm>
            <a:off x="8216364" y="379415"/>
            <a:ext cx="448289" cy="448289"/>
          </a:xfrm>
          <a:custGeom>
            <a:rect b="b" l="l" r="r" t="t"/>
            <a:pathLst>
              <a:path extrusionOk="0" h="4767" w="4767">
                <a:moveTo>
                  <a:pt x="1219" y="0"/>
                </a:moveTo>
                <a:lnTo>
                  <a:pt x="0" y="1219"/>
                </a:lnTo>
                <a:lnTo>
                  <a:pt x="3548" y="4766"/>
                </a:lnTo>
                <a:lnTo>
                  <a:pt x="4767" y="3548"/>
                </a:lnTo>
                <a:lnTo>
                  <a:pt x="121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0"/>
          <p:cNvSpPr/>
          <p:nvPr/>
        </p:nvSpPr>
        <p:spPr>
          <a:xfrm rot="-2015499">
            <a:off x="-13513" y="163643"/>
            <a:ext cx="1096040" cy="421698"/>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0"/>
          <p:cNvSpPr/>
          <p:nvPr/>
        </p:nvSpPr>
        <p:spPr>
          <a:xfrm rot="-2015499">
            <a:off x="198247" y="142761"/>
            <a:ext cx="389939" cy="403231"/>
          </a:xfrm>
          <a:custGeom>
            <a:rect b="b" l="l" r="r" t="t"/>
            <a:pathLst>
              <a:path extrusionOk="0" h="4520" w="4371">
                <a:moveTo>
                  <a:pt x="3458" y="0"/>
                </a:moveTo>
                <a:lnTo>
                  <a:pt x="0" y="3050"/>
                </a:lnTo>
                <a:lnTo>
                  <a:pt x="4371" y="4520"/>
                </a:lnTo>
                <a:lnTo>
                  <a:pt x="4371" y="4520"/>
                </a:lnTo>
                <a:lnTo>
                  <a:pt x="345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0"/>
          <p:cNvSpPr/>
          <p:nvPr/>
        </p:nvSpPr>
        <p:spPr>
          <a:xfrm>
            <a:off x="8225796" y="4590456"/>
            <a:ext cx="403787" cy="481641"/>
          </a:xfrm>
          <a:custGeom>
            <a:rect b="b" l="l" r="r" t="t"/>
            <a:pathLst>
              <a:path extrusionOk="0" h="5154" w="4321">
                <a:moveTo>
                  <a:pt x="4277" y="1"/>
                </a:moveTo>
                <a:cubicBezTo>
                  <a:pt x="4196" y="5"/>
                  <a:pt x="2302" y="103"/>
                  <a:pt x="1090" y="1519"/>
                </a:cubicBezTo>
                <a:cubicBezTo>
                  <a:pt x="311" y="2429"/>
                  <a:pt x="1" y="3651"/>
                  <a:pt x="168" y="5154"/>
                </a:cubicBezTo>
                <a:lnTo>
                  <a:pt x="1149" y="5044"/>
                </a:lnTo>
                <a:cubicBezTo>
                  <a:pt x="1015" y="3828"/>
                  <a:pt x="1245" y="2861"/>
                  <a:pt x="1834" y="2167"/>
                </a:cubicBezTo>
                <a:cubicBezTo>
                  <a:pt x="2763" y="1077"/>
                  <a:pt x="4306" y="988"/>
                  <a:pt x="4321" y="988"/>
                </a:cubicBezTo>
                <a:lnTo>
                  <a:pt x="4298" y="494"/>
                </a:lnTo>
                <a:lnTo>
                  <a:pt x="4320" y="988"/>
                </a:lnTo>
                <a:lnTo>
                  <a:pt x="427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0"/>
          <p:cNvSpPr/>
          <p:nvPr/>
        </p:nvSpPr>
        <p:spPr>
          <a:xfrm>
            <a:off x="8520711" y="4196375"/>
            <a:ext cx="560218" cy="768346"/>
          </a:xfrm>
          <a:custGeom>
            <a:rect b="b" l="l" r="r" t="t"/>
            <a:pathLst>
              <a:path extrusionOk="0" h="8222" w="5995">
                <a:moveTo>
                  <a:pt x="96" y="0"/>
                </a:moveTo>
                <a:lnTo>
                  <a:pt x="1" y="983"/>
                </a:lnTo>
                <a:cubicBezTo>
                  <a:pt x="2250" y="1201"/>
                  <a:pt x="3240" y="2231"/>
                  <a:pt x="3312" y="4424"/>
                </a:cubicBezTo>
                <a:cubicBezTo>
                  <a:pt x="3411" y="7416"/>
                  <a:pt x="5579" y="8189"/>
                  <a:pt x="5671" y="8221"/>
                </a:cubicBezTo>
                <a:lnTo>
                  <a:pt x="5994" y="7287"/>
                </a:lnTo>
                <a:cubicBezTo>
                  <a:pt x="5928" y="7264"/>
                  <a:pt x="4375" y="6680"/>
                  <a:pt x="4300" y="4392"/>
                </a:cubicBezTo>
                <a:cubicBezTo>
                  <a:pt x="4252" y="2959"/>
                  <a:pt x="3855" y="1905"/>
                  <a:pt x="3083" y="1168"/>
                </a:cubicBezTo>
                <a:cubicBezTo>
                  <a:pt x="2394" y="510"/>
                  <a:pt x="1417" y="129"/>
                  <a:pt x="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0"/>
          <p:cNvSpPr/>
          <p:nvPr/>
        </p:nvSpPr>
        <p:spPr>
          <a:xfrm>
            <a:off x="8182250" y="4628210"/>
            <a:ext cx="311367" cy="311282"/>
          </a:xfrm>
          <a:custGeom>
            <a:rect b="b" l="l" r="r" t="t"/>
            <a:pathLst>
              <a:path extrusionOk="0" h="3331" w="3332">
                <a:moveTo>
                  <a:pt x="1666" y="1"/>
                </a:moveTo>
                <a:cubicBezTo>
                  <a:pt x="746" y="1"/>
                  <a:pt x="1" y="746"/>
                  <a:pt x="1" y="1666"/>
                </a:cubicBezTo>
                <a:cubicBezTo>
                  <a:pt x="1" y="2585"/>
                  <a:pt x="746" y="3331"/>
                  <a:pt x="1666" y="3331"/>
                </a:cubicBezTo>
                <a:cubicBezTo>
                  <a:pt x="2586" y="3331"/>
                  <a:pt x="3332" y="2585"/>
                  <a:pt x="3332" y="1666"/>
                </a:cubicBezTo>
                <a:cubicBezTo>
                  <a:pt x="3332" y="746"/>
                  <a:pt x="2586" y="1"/>
                  <a:pt x="16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3"/>
          <p:cNvSpPr txBox="1"/>
          <p:nvPr>
            <p:ph type="title"/>
          </p:nvPr>
        </p:nvSpPr>
        <p:spPr>
          <a:xfrm>
            <a:off x="5161400" y="2403550"/>
            <a:ext cx="3007200" cy="1463700"/>
          </a:xfrm>
          <a:prstGeom prst="rect">
            <a:avLst/>
          </a:prstGeom>
        </p:spPr>
        <p:txBody>
          <a:bodyPr anchorCtr="0" anchor="ctr" bIns="91425" lIns="91425" spcFirstLastPara="1" rIns="91425" wrap="square" tIns="91425">
            <a:noAutofit/>
          </a:bodyPr>
          <a:lstStyle>
            <a:lvl1pPr lvl="0">
              <a:spcBef>
                <a:spcPts val="0"/>
              </a:spcBef>
              <a:spcAft>
                <a:spcPts val="0"/>
              </a:spcAft>
              <a:buSzPts val="3600"/>
              <a:buFont typeface="Golos Text ExtraBold"/>
              <a:buNone/>
              <a:defRPr sz="5000">
                <a:latin typeface="Golos Text ExtraBold"/>
                <a:ea typeface="Golos Text ExtraBold"/>
                <a:cs typeface="Golos Text ExtraBold"/>
                <a:sym typeface="Golos Text ExtraBold"/>
              </a:defRPr>
            </a:lvl1pPr>
            <a:lvl2pPr lvl="1"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2pPr>
            <a:lvl3pPr lvl="2"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3pPr>
            <a:lvl4pPr lvl="3"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4pPr>
            <a:lvl5pPr lvl="4"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5pPr>
            <a:lvl6pPr lvl="5"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6pPr>
            <a:lvl7pPr lvl="6"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7pPr>
            <a:lvl8pPr lvl="7"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8pPr>
            <a:lvl9pPr lvl="8" algn="ctr">
              <a:spcBef>
                <a:spcPts val="0"/>
              </a:spcBef>
              <a:spcAft>
                <a:spcPts val="0"/>
              </a:spcAft>
              <a:buSzPts val="3600"/>
              <a:buFont typeface="Golos Text ExtraBold"/>
              <a:buNone/>
              <a:defRPr sz="3600">
                <a:latin typeface="Golos Text ExtraBold"/>
                <a:ea typeface="Golos Text ExtraBold"/>
                <a:cs typeface="Golos Text ExtraBold"/>
                <a:sym typeface="Golos Text ExtraBold"/>
              </a:defRPr>
            </a:lvl9pPr>
          </a:lstStyle>
          <a:p/>
        </p:txBody>
      </p:sp>
      <p:sp>
        <p:nvSpPr>
          <p:cNvPr id="25" name="Google Shape;25;p3"/>
          <p:cNvSpPr txBox="1"/>
          <p:nvPr>
            <p:ph hasCustomPrompt="1" idx="2" type="title"/>
          </p:nvPr>
        </p:nvSpPr>
        <p:spPr>
          <a:xfrm>
            <a:off x="5161400" y="1072850"/>
            <a:ext cx="1167600" cy="1090800"/>
          </a:xfrm>
          <a:prstGeom prst="rect">
            <a:avLst/>
          </a:prstGeom>
          <a:solidFill>
            <a:schemeClr val="accent2"/>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6000"/>
              <a:buFont typeface="Golos Text ExtraBold"/>
              <a:buNone/>
              <a:defRPr sz="6000">
                <a:solidFill>
                  <a:schemeClr val="dk1"/>
                </a:solidFill>
                <a:latin typeface="Golos Text ExtraBold"/>
                <a:ea typeface="Golos Text ExtraBold"/>
                <a:cs typeface="Golos Text ExtraBold"/>
                <a:sym typeface="Golos Text ExtraBold"/>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6" name="Google Shape;26;p3"/>
          <p:cNvSpPr/>
          <p:nvPr>
            <p:ph idx="3" type="pic"/>
          </p:nvPr>
        </p:nvSpPr>
        <p:spPr>
          <a:xfrm>
            <a:off x="876125" y="775800"/>
            <a:ext cx="3591900" cy="3591900"/>
          </a:xfrm>
          <a:prstGeom prst="ellipse">
            <a:avLst/>
          </a:prstGeom>
          <a:noFill/>
          <a:ln>
            <a:noFill/>
          </a:ln>
        </p:spPr>
      </p:sp>
      <p:sp>
        <p:nvSpPr>
          <p:cNvPr id="27" name="Google Shape;27;p3"/>
          <p:cNvSpPr/>
          <p:nvPr/>
        </p:nvSpPr>
        <p:spPr>
          <a:xfrm rot="2436494">
            <a:off x="-86457" y="4352450"/>
            <a:ext cx="1033752" cy="503107"/>
          </a:xfrm>
          <a:custGeom>
            <a:rect b="b" l="l" r="r" t="t"/>
            <a:pathLst>
              <a:path extrusionOk="0" h="5225" w="10736">
                <a:moveTo>
                  <a:pt x="5225" y="1"/>
                </a:moveTo>
                <a:lnTo>
                  <a:pt x="3972" y="1484"/>
                </a:lnTo>
                <a:lnTo>
                  <a:pt x="2403" y="412"/>
                </a:lnTo>
                <a:lnTo>
                  <a:pt x="1634" y="2139"/>
                </a:lnTo>
                <a:lnTo>
                  <a:pt x="243" y="1620"/>
                </a:lnTo>
                <a:lnTo>
                  <a:pt x="0" y="2270"/>
                </a:lnTo>
                <a:lnTo>
                  <a:pt x="2001" y="3016"/>
                </a:lnTo>
                <a:lnTo>
                  <a:pt x="2699" y="1453"/>
                </a:lnTo>
                <a:lnTo>
                  <a:pt x="4097" y="2408"/>
                </a:lnTo>
                <a:lnTo>
                  <a:pt x="5170" y="1141"/>
                </a:lnTo>
                <a:lnTo>
                  <a:pt x="6105" y="2496"/>
                </a:lnTo>
                <a:lnTo>
                  <a:pt x="7392" y="1803"/>
                </a:lnTo>
                <a:lnTo>
                  <a:pt x="7507" y="3297"/>
                </a:lnTo>
                <a:lnTo>
                  <a:pt x="9024" y="3187"/>
                </a:lnTo>
                <a:lnTo>
                  <a:pt x="9024" y="3187"/>
                </a:lnTo>
                <a:lnTo>
                  <a:pt x="8569" y="4651"/>
                </a:lnTo>
                <a:lnTo>
                  <a:pt x="10542" y="5224"/>
                </a:lnTo>
                <a:lnTo>
                  <a:pt x="10736" y="4558"/>
                </a:lnTo>
                <a:lnTo>
                  <a:pt x="9441" y="4182"/>
                </a:lnTo>
                <a:lnTo>
                  <a:pt x="9989" y="2421"/>
                </a:lnTo>
                <a:lnTo>
                  <a:pt x="9989" y="2421"/>
                </a:lnTo>
                <a:lnTo>
                  <a:pt x="8146" y="2556"/>
                </a:lnTo>
                <a:lnTo>
                  <a:pt x="8002" y="687"/>
                </a:lnTo>
                <a:lnTo>
                  <a:pt x="6323" y="1591"/>
                </a:lnTo>
                <a:lnTo>
                  <a:pt x="52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7190649" y="4628712"/>
            <a:ext cx="1306524" cy="502693"/>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a:off x="7491069" y="4516625"/>
            <a:ext cx="464823" cy="480679"/>
          </a:xfrm>
          <a:custGeom>
            <a:rect b="b" l="l" r="r" t="t"/>
            <a:pathLst>
              <a:path extrusionOk="0" h="4520" w="4371">
                <a:moveTo>
                  <a:pt x="3458" y="0"/>
                </a:moveTo>
                <a:lnTo>
                  <a:pt x="0" y="3050"/>
                </a:lnTo>
                <a:lnTo>
                  <a:pt x="4371" y="4520"/>
                </a:lnTo>
                <a:lnTo>
                  <a:pt x="4371" y="4520"/>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8013664" y="130450"/>
            <a:ext cx="532285" cy="409037"/>
          </a:xfrm>
          <a:custGeom>
            <a:rect b="b" l="l" r="r" t="t"/>
            <a:pathLst>
              <a:path extrusionOk="0" h="4022" w="5234">
                <a:moveTo>
                  <a:pt x="994" y="1"/>
                </a:moveTo>
                <a:lnTo>
                  <a:pt x="1" y="153"/>
                </a:lnTo>
                <a:cubicBezTo>
                  <a:pt x="340" y="2365"/>
                  <a:pt x="1762" y="3300"/>
                  <a:pt x="2897" y="3694"/>
                </a:cubicBezTo>
                <a:cubicBezTo>
                  <a:pt x="3702" y="3975"/>
                  <a:pt x="4468" y="4022"/>
                  <a:pt x="4893" y="4022"/>
                </a:cubicBezTo>
                <a:cubicBezTo>
                  <a:pt x="5094" y="4022"/>
                  <a:pt x="5219" y="4011"/>
                  <a:pt x="5233" y="4010"/>
                </a:cubicBezTo>
                <a:lnTo>
                  <a:pt x="5144" y="3009"/>
                </a:lnTo>
                <a:cubicBezTo>
                  <a:pt x="5121" y="3011"/>
                  <a:pt x="5019" y="3019"/>
                  <a:pt x="4860" y="3019"/>
                </a:cubicBezTo>
                <a:cubicBezTo>
                  <a:pt x="3989" y="3019"/>
                  <a:pt x="1419" y="2779"/>
                  <a:pt x="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34" name="Shape 234"/>
        <p:cNvGrpSpPr/>
        <p:nvPr/>
      </p:nvGrpSpPr>
      <p:grpSpPr>
        <a:xfrm>
          <a:off x="0" y="0"/>
          <a:ext cx="0" cy="0"/>
          <a:chOff x="0" y="0"/>
          <a:chExt cx="0" cy="0"/>
        </a:xfrm>
      </p:grpSpPr>
      <p:sp>
        <p:nvSpPr>
          <p:cNvPr id="235" name="Google Shape;23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6" name="Google Shape;236;p21"/>
          <p:cNvSpPr/>
          <p:nvPr/>
        </p:nvSpPr>
        <p:spPr>
          <a:xfrm>
            <a:off x="8197299" y="80563"/>
            <a:ext cx="946703" cy="447569"/>
          </a:xfrm>
          <a:custGeom>
            <a:rect b="b" l="l" r="r" t="t"/>
            <a:pathLst>
              <a:path extrusionOk="0" h="3457" w="7312">
                <a:moveTo>
                  <a:pt x="2903" y="1"/>
                </a:moveTo>
                <a:cubicBezTo>
                  <a:pt x="765" y="18"/>
                  <a:pt x="30" y="2845"/>
                  <a:pt x="0" y="2966"/>
                </a:cubicBezTo>
                <a:lnTo>
                  <a:pt x="974" y="3212"/>
                </a:lnTo>
                <a:cubicBezTo>
                  <a:pt x="980" y="3189"/>
                  <a:pt x="1549" y="1017"/>
                  <a:pt x="2910" y="1006"/>
                </a:cubicBezTo>
                <a:cubicBezTo>
                  <a:pt x="2915" y="1006"/>
                  <a:pt x="2920" y="1006"/>
                  <a:pt x="2925" y="1006"/>
                </a:cubicBezTo>
                <a:cubicBezTo>
                  <a:pt x="3602" y="1006"/>
                  <a:pt x="3964" y="1414"/>
                  <a:pt x="4496" y="2075"/>
                </a:cubicBezTo>
                <a:cubicBezTo>
                  <a:pt x="4998" y="2700"/>
                  <a:pt x="5604" y="3456"/>
                  <a:pt x="6697" y="3456"/>
                </a:cubicBezTo>
                <a:cubicBezTo>
                  <a:pt x="6887" y="3456"/>
                  <a:pt x="7091" y="3434"/>
                  <a:pt x="7311" y="3384"/>
                </a:cubicBezTo>
                <a:lnTo>
                  <a:pt x="7089" y="2404"/>
                </a:lnTo>
                <a:cubicBezTo>
                  <a:pt x="6946" y="2437"/>
                  <a:pt x="6817" y="2453"/>
                  <a:pt x="6698" y="2453"/>
                </a:cubicBezTo>
                <a:cubicBezTo>
                  <a:pt x="6118" y="2453"/>
                  <a:pt x="5785" y="2077"/>
                  <a:pt x="5278" y="1446"/>
                </a:cubicBezTo>
                <a:cubicBezTo>
                  <a:pt x="4761" y="802"/>
                  <a:pt x="4118" y="1"/>
                  <a:pt x="29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1"/>
          <p:cNvSpPr/>
          <p:nvPr/>
        </p:nvSpPr>
        <p:spPr>
          <a:xfrm>
            <a:off x="8402122" y="512983"/>
            <a:ext cx="342325" cy="626105"/>
          </a:xfrm>
          <a:custGeom>
            <a:rect b="b" l="l" r="r" t="t"/>
            <a:pathLst>
              <a:path extrusionOk="0" h="4836" w="2644">
                <a:moveTo>
                  <a:pt x="2422" y="0"/>
                </a:moveTo>
                <a:lnTo>
                  <a:pt x="1421" y="84"/>
                </a:lnTo>
                <a:cubicBezTo>
                  <a:pt x="1424" y="109"/>
                  <a:pt x="1607" y="2519"/>
                  <a:pt x="0" y="4126"/>
                </a:cubicBezTo>
                <a:lnTo>
                  <a:pt x="711" y="4836"/>
                </a:lnTo>
                <a:cubicBezTo>
                  <a:pt x="2643" y="2903"/>
                  <a:pt x="2432" y="118"/>
                  <a:pt x="2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1"/>
          <p:cNvSpPr/>
          <p:nvPr/>
        </p:nvSpPr>
        <p:spPr>
          <a:xfrm>
            <a:off x="8039475" y="215338"/>
            <a:ext cx="481379" cy="438636"/>
          </a:xfrm>
          <a:custGeom>
            <a:rect b="b" l="l" r="r" t="t"/>
            <a:pathLst>
              <a:path extrusionOk="0" h="3388" w="3718">
                <a:moveTo>
                  <a:pt x="1859" y="0"/>
                </a:moveTo>
                <a:cubicBezTo>
                  <a:pt x="1426" y="0"/>
                  <a:pt x="993" y="166"/>
                  <a:pt x="662" y="496"/>
                </a:cubicBezTo>
                <a:cubicBezTo>
                  <a:pt x="1" y="1158"/>
                  <a:pt x="1" y="2230"/>
                  <a:pt x="662" y="2891"/>
                </a:cubicBezTo>
                <a:cubicBezTo>
                  <a:pt x="993" y="3222"/>
                  <a:pt x="1426" y="3387"/>
                  <a:pt x="1859" y="3387"/>
                </a:cubicBezTo>
                <a:cubicBezTo>
                  <a:pt x="2292" y="3387"/>
                  <a:pt x="2726" y="3222"/>
                  <a:pt x="3056" y="2891"/>
                </a:cubicBezTo>
                <a:cubicBezTo>
                  <a:pt x="3718" y="2230"/>
                  <a:pt x="3718" y="1158"/>
                  <a:pt x="3056" y="496"/>
                </a:cubicBezTo>
                <a:cubicBezTo>
                  <a:pt x="2726" y="166"/>
                  <a:pt x="2292" y="0"/>
                  <a:pt x="185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1"/>
          <p:cNvSpPr/>
          <p:nvPr/>
        </p:nvSpPr>
        <p:spPr>
          <a:xfrm>
            <a:off x="57149" y="4657412"/>
            <a:ext cx="1020353" cy="307128"/>
          </a:xfrm>
          <a:custGeom>
            <a:rect b="b" l="l" r="r" t="t"/>
            <a:pathLst>
              <a:path extrusionOk="0" h="3368" w="11189">
                <a:moveTo>
                  <a:pt x="2239" y="0"/>
                </a:moveTo>
                <a:cubicBezTo>
                  <a:pt x="2182" y="0"/>
                  <a:pt x="2126" y="1"/>
                  <a:pt x="2069" y="4"/>
                </a:cubicBezTo>
                <a:cubicBezTo>
                  <a:pt x="1207" y="42"/>
                  <a:pt x="473" y="368"/>
                  <a:pt x="1" y="920"/>
                </a:cubicBezTo>
                <a:lnTo>
                  <a:pt x="765" y="1572"/>
                </a:lnTo>
                <a:cubicBezTo>
                  <a:pt x="1054" y="1234"/>
                  <a:pt x="1533" y="1033"/>
                  <a:pt x="2114" y="1008"/>
                </a:cubicBezTo>
                <a:cubicBezTo>
                  <a:pt x="2158" y="1006"/>
                  <a:pt x="2201" y="1005"/>
                  <a:pt x="2245" y="1005"/>
                </a:cubicBezTo>
                <a:cubicBezTo>
                  <a:pt x="3154" y="1005"/>
                  <a:pt x="4112" y="1418"/>
                  <a:pt x="4835" y="2127"/>
                </a:cubicBezTo>
                <a:cubicBezTo>
                  <a:pt x="5646" y="2922"/>
                  <a:pt x="6769" y="3368"/>
                  <a:pt x="7915" y="3368"/>
                </a:cubicBezTo>
                <a:cubicBezTo>
                  <a:pt x="8079" y="3368"/>
                  <a:pt x="8243" y="3359"/>
                  <a:pt x="8407" y="3340"/>
                </a:cubicBezTo>
                <a:cubicBezTo>
                  <a:pt x="9590" y="3206"/>
                  <a:pt x="10577" y="2607"/>
                  <a:pt x="11189" y="1651"/>
                </a:cubicBezTo>
                <a:lnTo>
                  <a:pt x="10343" y="1109"/>
                </a:lnTo>
                <a:cubicBezTo>
                  <a:pt x="9898" y="1806"/>
                  <a:pt x="9170" y="2243"/>
                  <a:pt x="8295" y="2343"/>
                </a:cubicBezTo>
                <a:cubicBezTo>
                  <a:pt x="8173" y="2356"/>
                  <a:pt x="8051" y="2363"/>
                  <a:pt x="7928" y="2363"/>
                </a:cubicBezTo>
                <a:cubicBezTo>
                  <a:pt x="7044" y="2363"/>
                  <a:pt x="6155" y="2014"/>
                  <a:pt x="5539" y="1410"/>
                </a:cubicBezTo>
                <a:cubicBezTo>
                  <a:pt x="4631" y="519"/>
                  <a:pt x="3409" y="0"/>
                  <a:pt x="2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1"/>
          <p:cNvSpPr/>
          <p:nvPr/>
        </p:nvSpPr>
        <p:spPr>
          <a:xfrm>
            <a:off x="490599" y="4683675"/>
            <a:ext cx="398785" cy="412361"/>
          </a:xfrm>
          <a:custGeom>
            <a:rect b="b" l="l" r="r" t="t"/>
            <a:pathLst>
              <a:path extrusionOk="0" h="4522" w="4373">
                <a:moveTo>
                  <a:pt x="3458" y="1"/>
                </a:moveTo>
                <a:lnTo>
                  <a:pt x="1" y="3052"/>
                </a:lnTo>
                <a:lnTo>
                  <a:pt x="4373" y="4522"/>
                </a:lnTo>
                <a:lnTo>
                  <a:pt x="3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1"/>
          <p:cNvSpPr/>
          <p:nvPr/>
        </p:nvSpPr>
        <p:spPr>
          <a:xfrm>
            <a:off x="57148" y="168179"/>
            <a:ext cx="850648" cy="538500"/>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1"/>
          <p:cNvSpPr/>
          <p:nvPr/>
        </p:nvSpPr>
        <p:spPr>
          <a:xfrm>
            <a:off x="270569" y="80585"/>
            <a:ext cx="437731" cy="437666"/>
          </a:xfrm>
          <a:custGeom>
            <a:rect b="b" l="l" r="r" t="t"/>
            <a:pathLst>
              <a:path extrusionOk="0" h="4462" w="4463">
                <a:moveTo>
                  <a:pt x="1141" y="1"/>
                </a:moveTo>
                <a:lnTo>
                  <a:pt x="1" y="1140"/>
                </a:lnTo>
                <a:lnTo>
                  <a:pt x="3322" y="4461"/>
                </a:lnTo>
                <a:lnTo>
                  <a:pt x="4462" y="3322"/>
                </a:lnTo>
                <a:lnTo>
                  <a:pt x="11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1"/>
          <p:cNvSpPr/>
          <p:nvPr/>
        </p:nvSpPr>
        <p:spPr>
          <a:xfrm rot="-2454649">
            <a:off x="8044028" y="4422512"/>
            <a:ext cx="1175996" cy="452568"/>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1"/>
          <p:cNvSpPr/>
          <p:nvPr/>
        </p:nvSpPr>
        <p:spPr>
          <a:xfrm rot="-4344003">
            <a:off x="8503080" y="4603122"/>
            <a:ext cx="254403" cy="423477"/>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45" name="Shape 245"/>
        <p:cNvGrpSpPr/>
        <p:nvPr/>
      </p:nvGrpSpPr>
      <p:grpSpPr>
        <a:xfrm>
          <a:off x="0" y="0"/>
          <a:ext cx="0" cy="0"/>
          <a:chOff x="0" y="0"/>
          <a:chExt cx="0" cy="0"/>
        </a:xfrm>
      </p:grpSpPr>
      <p:sp>
        <p:nvSpPr>
          <p:cNvPr id="246" name="Google Shape;246;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7" name="Google Shape;247;p22"/>
          <p:cNvSpPr/>
          <p:nvPr/>
        </p:nvSpPr>
        <p:spPr>
          <a:xfrm>
            <a:off x="52475" y="3941950"/>
            <a:ext cx="624585" cy="851067"/>
          </a:xfrm>
          <a:custGeom>
            <a:rect b="b" l="l" r="r" t="t"/>
            <a:pathLst>
              <a:path extrusionOk="0" h="10642" w="7810">
                <a:moveTo>
                  <a:pt x="1" y="1"/>
                </a:moveTo>
                <a:cubicBezTo>
                  <a:pt x="1" y="2606"/>
                  <a:pt x="1164" y="4355"/>
                  <a:pt x="3889" y="5848"/>
                </a:cubicBezTo>
                <a:cubicBezTo>
                  <a:pt x="6590" y="7326"/>
                  <a:pt x="6433" y="9297"/>
                  <a:pt x="6099" y="10340"/>
                </a:cubicBezTo>
                <a:lnTo>
                  <a:pt x="7039" y="10641"/>
                </a:lnTo>
                <a:cubicBezTo>
                  <a:pt x="7383" y="9568"/>
                  <a:pt x="7810" y="6868"/>
                  <a:pt x="4363" y="4981"/>
                </a:cubicBezTo>
                <a:cubicBezTo>
                  <a:pt x="1563" y="3448"/>
                  <a:pt x="989" y="188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341995" y="4793016"/>
            <a:ext cx="464000" cy="283982"/>
          </a:xfrm>
          <a:custGeom>
            <a:rect b="b" l="l" r="r" t="t"/>
            <a:pathLst>
              <a:path extrusionOk="0" h="3551" w="5802">
                <a:moveTo>
                  <a:pt x="4825" y="0"/>
                </a:moveTo>
                <a:cubicBezTo>
                  <a:pt x="4822" y="14"/>
                  <a:pt x="4606" y="1336"/>
                  <a:pt x="3512" y="2066"/>
                </a:cubicBezTo>
                <a:cubicBezTo>
                  <a:pt x="3015" y="2396"/>
                  <a:pt x="2407" y="2562"/>
                  <a:pt x="1695" y="2562"/>
                </a:cubicBezTo>
                <a:cubicBezTo>
                  <a:pt x="1250" y="2562"/>
                  <a:pt x="763" y="2497"/>
                  <a:pt x="238" y="2367"/>
                </a:cubicBezTo>
                <a:lnTo>
                  <a:pt x="0" y="3326"/>
                </a:lnTo>
                <a:cubicBezTo>
                  <a:pt x="606" y="3475"/>
                  <a:pt x="1173" y="3551"/>
                  <a:pt x="1700" y="3551"/>
                </a:cubicBezTo>
                <a:cubicBezTo>
                  <a:pt x="2612" y="3551"/>
                  <a:pt x="3407" y="3326"/>
                  <a:pt x="4072" y="2880"/>
                </a:cubicBezTo>
                <a:cubicBezTo>
                  <a:pt x="5530" y="1900"/>
                  <a:pt x="5791" y="216"/>
                  <a:pt x="5801" y="144"/>
                </a:cubicBezTo>
                <a:lnTo>
                  <a:pt x="48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407557" y="4438741"/>
            <a:ext cx="292459" cy="266388"/>
          </a:xfrm>
          <a:custGeom>
            <a:rect b="b" l="l" r="r" t="t"/>
            <a:pathLst>
              <a:path extrusionOk="0" h="3331" w="3657">
                <a:moveTo>
                  <a:pt x="1829" y="0"/>
                </a:moveTo>
                <a:cubicBezTo>
                  <a:pt x="1403" y="0"/>
                  <a:pt x="977" y="163"/>
                  <a:pt x="652" y="488"/>
                </a:cubicBezTo>
                <a:cubicBezTo>
                  <a:pt x="1" y="1138"/>
                  <a:pt x="1" y="2193"/>
                  <a:pt x="652" y="2843"/>
                </a:cubicBezTo>
                <a:cubicBezTo>
                  <a:pt x="977" y="3168"/>
                  <a:pt x="1403" y="3330"/>
                  <a:pt x="1829" y="3330"/>
                </a:cubicBezTo>
                <a:cubicBezTo>
                  <a:pt x="2255" y="3330"/>
                  <a:pt x="2681" y="3168"/>
                  <a:pt x="3007" y="2843"/>
                </a:cubicBezTo>
                <a:cubicBezTo>
                  <a:pt x="3657" y="2193"/>
                  <a:pt x="3657" y="1138"/>
                  <a:pt x="3007" y="488"/>
                </a:cubicBezTo>
                <a:cubicBezTo>
                  <a:pt x="2681" y="163"/>
                  <a:pt x="2255" y="0"/>
                  <a:pt x="18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8090048" y="4523410"/>
            <a:ext cx="822200" cy="520466"/>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8296331" y="4438752"/>
            <a:ext cx="423092" cy="423009"/>
          </a:xfrm>
          <a:custGeom>
            <a:rect b="b" l="l" r="r" t="t"/>
            <a:pathLst>
              <a:path extrusionOk="0" h="4462" w="4463">
                <a:moveTo>
                  <a:pt x="1141" y="1"/>
                </a:moveTo>
                <a:lnTo>
                  <a:pt x="1" y="1140"/>
                </a:lnTo>
                <a:lnTo>
                  <a:pt x="3322" y="4461"/>
                </a:lnTo>
                <a:lnTo>
                  <a:pt x="4462" y="3322"/>
                </a:lnTo>
                <a:lnTo>
                  <a:pt x="114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8019685" y="131122"/>
            <a:ext cx="898967" cy="345875"/>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a:off x="8226390" y="54000"/>
            <a:ext cx="319826" cy="330728"/>
          </a:xfrm>
          <a:custGeom>
            <a:rect b="b" l="l" r="r" t="t"/>
            <a:pathLst>
              <a:path extrusionOk="0" h="4520" w="4371">
                <a:moveTo>
                  <a:pt x="3458" y="0"/>
                </a:moveTo>
                <a:lnTo>
                  <a:pt x="0" y="3050"/>
                </a:lnTo>
                <a:lnTo>
                  <a:pt x="4371" y="4520"/>
                </a:lnTo>
                <a:lnTo>
                  <a:pt x="4371" y="4520"/>
                </a:lnTo>
                <a:lnTo>
                  <a:pt x="345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2"/>
          <p:cNvSpPr/>
          <p:nvPr/>
        </p:nvSpPr>
        <p:spPr>
          <a:xfrm>
            <a:off x="8430777" y="589105"/>
            <a:ext cx="624569" cy="399916"/>
          </a:xfrm>
          <a:custGeom>
            <a:rect b="b" l="l" r="r" t="t"/>
            <a:pathLst>
              <a:path extrusionOk="0" h="6614" w="10329">
                <a:moveTo>
                  <a:pt x="3738" y="0"/>
                </a:moveTo>
                <a:lnTo>
                  <a:pt x="2476" y="1459"/>
                </a:lnTo>
                <a:lnTo>
                  <a:pt x="914" y="357"/>
                </a:lnTo>
                <a:lnTo>
                  <a:pt x="0" y="2370"/>
                </a:lnTo>
                <a:lnTo>
                  <a:pt x="632" y="2656"/>
                </a:lnTo>
                <a:lnTo>
                  <a:pt x="1198" y="1407"/>
                </a:lnTo>
                <a:lnTo>
                  <a:pt x="2589" y="2387"/>
                </a:lnTo>
                <a:lnTo>
                  <a:pt x="3694" y="1110"/>
                </a:lnTo>
                <a:lnTo>
                  <a:pt x="4680" y="2446"/>
                </a:lnTo>
                <a:lnTo>
                  <a:pt x="6136" y="1714"/>
                </a:lnTo>
                <a:lnTo>
                  <a:pt x="6413" y="3294"/>
                </a:lnTo>
                <a:lnTo>
                  <a:pt x="8017" y="3161"/>
                </a:lnTo>
                <a:lnTo>
                  <a:pt x="7696" y="4756"/>
                </a:lnTo>
                <a:lnTo>
                  <a:pt x="9280" y="5154"/>
                </a:lnTo>
                <a:lnTo>
                  <a:pt x="8650" y="6273"/>
                </a:lnTo>
                <a:lnTo>
                  <a:pt x="9255" y="6613"/>
                </a:lnTo>
                <a:lnTo>
                  <a:pt x="10329" y="4702"/>
                </a:lnTo>
                <a:lnTo>
                  <a:pt x="8506" y="4245"/>
                </a:lnTo>
                <a:lnTo>
                  <a:pt x="8878" y="2392"/>
                </a:lnTo>
                <a:lnTo>
                  <a:pt x="6986" y="2551"/>
                </a:lnTo>
                <a:lnTo>
                  <a:pt x="6657" y="674"/>
                </a:lnTo>
                <a:lnTo>
                  <a:pt x="4890" y="1564"/>
                </a:lnTo>
                <a:lnTo>
                  <a:pt x="373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2"/>
          <p:cNvSpPr/>
          <p:nvPr/>
        </p:nvSpPr>
        <p:spPr>
          <a:xfrm>
            <a:off x="407556" y="151456"/>
            <a:ext cx="332897" cy="305206"/>
          </a:xfrm>
          <a:custGeom>
            <a:rect b="b" l="l" r="r" t="t"/>
            <a:pathLst>
              <a:path extrusionOk="0" h="3735" w="4074">
                <a:moveTo>
                  <a:pt x="3075" y="0"/>
                </a:moveTo>
                <a:cubicBezTo>
                  <a:pt x="2920" y="1428"/>
                  <a:pt x="804" y="2498"/>
                  <a:pt x="1" y="2790"/>
                </a:cubicBezTo>
                <a:lnTo>
                  <a:pt x="343" y="3734"/>
                </a:lnTo>
                <a:cubicBezTo>
                  <a:pt x="485" y="3683"/>
                  <a:pt x="3818" y="2451"/>
                  <a:pt x="4073" y="108"/>
                </a:cubicBezTo>
                <a:lnTo>
                  <a:pt x="30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2"/>
          <p:cNvSpPr/>
          <p:nvPr/>
        </p:nvSpPr>
        <p:spPr>
          <a:xfrm>
            <a:off x="77625" y="131126"/>
            <a:ext cx="471154" cy="824096"/>
          </a:xfrm>
          <a:custGeom>
            <a:rect b="b" l="l" r="r" t="t"/>
            <a:pathLst>
              <a:path extrusionOk="0" h="10085" w="5766">
                <a:moveTo>
                  <a:pt x="2105" y="0"/>
                </a:moveTo>
                <a:lnTo>
                  <a:pt x="1429" y="332"/>
                </a:lnTo>
                <a:lnTo>
                  <a:pt x="2035" y="1569"/>
                </a:lnTo>
                <a:lnTo>
                  <a:pt x="236" y="2257"/>
                </a:lnTo>
                <a:lnTo>
                  <a:pt x="1561" y="3582"/>
                </a:lnTo>
                <a:lnTo>
                  <a:pt x="1" y="4566"/>
                </a:lnTo>
                <a:lnTo>
                  <a:pt x="1577" y="5724"/>
                </a:lnTo>
                <a:lnTo>
                  <a:pt x="361" y="7527"/>
                </a:lnTo>
                <a:lnTo>
                  <a:pt x="2583" y="7924"/>
                </a:lnTo>
                <a:lnTo>
                  <a:pt x="2896" y="10084"/>
                </a:lnTo>
                <a:lnTo>
                  <a:pt x="4804" y="9202"/>
                </a:lnTo>
                <a:lnTo>
                  <a:pt x="5084" y="9795"/>
                </a:lnTo>
                <a:lnTo>
                  <a:pt x="5766" y="9474"/>
                </a:lnTo>
                <a:lnTo>
                  <a:pt x="5167" y="8204"/>
                </a:lnTo>
                <a:lnTo>
                  <a:pt x="3496" y="8976"/>
                </a:lnTo>
                <a:lnTo>
                  <a:pt x="3250" y="7279"/>
                </a:lnTo>
                <a:lnTo>
                  <a:pt x="1632" y="6990"/>
                </a:lnTo>
                <a:lnTo>
                  <a:pt x="2607" y="5545"/>
                </a:lnTo>
                <a:lnTo>
                  <a:pt x="1339" y="4613"/>
                </a:lnTo>
                <a:lnTo>
                  <a:pt x="2760" y="3717"/>
                </a:lnTo>
                <a:lnTo>
                  <a:pt x="1590" y="2546"/>
                </a:lnTo>
                <a:lnTo>
                  <a:pt x="3074" y="1978"/>
                </a:lnTo>
                <a:lnTo>
                  <a:pt x="210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168900" y="586125"/>
            <a:ext cx="396142" cy="396073"/>
          </a:xfrm>
          <a:custGeom>
            <a:rect b="b" l="l" r="r" t="t"/>
            <a:pathLst>
              <a:path extrusionOk="0" h="4847" w="4848">
                <a:moveTo>
                  <a:pt x="3608" y="0"/>
                </a:moveTo>
                <a:lnTo>
                  <a:pt x="1" y="3608"/>
                </a:lnTo>
                <a:lnTo>
                  <a:pt x="1240" y="4846"/>
                </a:lnTo>
                <a:lnTo>
                  <a:pt x="4847" y="1238"/>
                </a:lnTo>
                <a:lnTo>
                  <a:pt x="360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8541625" y="4907292"/>
            <a:ext cx="543622" cy="182722"/>
          </a:xfrm>
          <a:custGeom>
            <a:rect b="b" l="l" r="r" t="t"/>
            <a:pathLst>
              <a:path extrusionOk="0" h="2394" w="7122">
                <a:moveTo>
                  <a:pt x="6525" y="0"/>
                </a:moveTo>
                <a:cubicBezTo>
                  <a:pt x="6501" y="17"/>
                  <a:pt x="4605" y="1384"/>
                  <a:pt x="2100" y="1384"/>
                </a:cubicBezTo>
                <a:cubicBezTo>
                  <a:pt x="1520" y="1384"/>
                  <a:pt x="908" y="1311"/>
                  <a:pt x="278" y="1131"/>
                </a:cubicBezTo>
                <a:lnTo>
                  <a:pt x="1" y="2095"/>
                </a:lnTo>
                <a:cubicBezTo>
                  <a:pt x="741" y="2308"/>
                  <a:pt x="1455" y="2393"/>
                  <a:pt x="2127" y="2393"/>
                </a:cubicBezTo>
                <a:cubicBezTo>
                  <a:pt x="4939" y="2393"/>
                  <a:pt x="7015" y="887"/>
                  <a:pt x="7121" y="809"/>
                </a:cubicBezTo>
                <a:lnTo>
                  <a:pt x="6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0_1_1_1">
    <p:spTree>
      <p:nvGrpSpPr>
        <p:cNvPr id="259" name="Shape 259"/>
        <p:cNvGrpSpPr/>
        <p:nvPr/>
      </p:nvGrpSpPr>
      <p:grpSpPr>
        <a:xfrm>
          <a:off x="0" y="0"/>
          <a:ext cx="0" cy="0"/>
          <a:chOff x="0" y="0"/>
          <a:chExt cx="0" cy="0"/>
        </a:xfrm>
      </p:grpSpPr>
      <p:sp>
        <p:nvSpPr>
          <p:cNvPr id="260" name="Google Shape;260;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1" name="Google Shape;261;p23"/>
          <p:cNvSpPr/>
          <p:nvPr/>
        </p:nvSpPr>
        <p:spPr>
          <a:xfrm rot="10800000">
            <a:off x="226693" y="-194703"/>
            <a:ext cx="838054" cy="734190"/>
          </a:xfrm>
          <a:custGeom>
            <a:rect b="b" l="l" r="r" t="t"/>
            <a:pathLst>
              <a:path extrusionOk="0" h="11130" w="12705">
                <a:moveTo>
                  <a:pt x="11964" y="0"/>
                </a:moveTo>
                <a:cubicBezTo>
                  <a:pt x="11333" y="0"/>
                  <a:pt x="10841" y="168"/>
                  <a:pt x="10470" y="504"/>
                </a:cubicBezTo>
                <a:cubicBezTo>
                  <a:pt x="9611" y="1285"/>
                  <a:pt x="9714" y="2771"/>
                  <a:pt x="9796" y="3964"/>
                </a:cubicBezTo>
                <a:cubicBezTo>
                  <a:pt x="9828" y="4425"/>
                  <a:pt x="9723" y="4773"/>
                  <a:pt x="9476" y="5031"/>
                </a:cubicBezTo>
                <a:cubicBezTo>
                  <a:pt x="8998" y="5531"/>
                  <a:pt x="7946" y="5775"/>
                  <a:pt x="6267" y="5775"/>
                </a:cubicBezTo>
                <a:cubicBezTo>
                  <a:pt x="6099" y="5775"/>
                  <a:pt x="5925" y="5773"/>
                  <a:pt x="5745" y="5768"/>
                </a:cubicBezTo>
                <a:cubicBezTo>
                  <a:pt x="5678" y="5766"/>
                  <a:pt x="5611" y="5765"/>
                  <a:pt x="5544" y="5765"/>
                </a:cubicBezTo>
                <a:cubicBezTo>
                  <a:pt x="4120" y="5765"/>
                  <a:pt x="2986" y="6176"/>
                  <a:pt x="2088" y="7021"/>
                </a:cubicBezTo>
                <a:cubicBezTo>
                  <a:pt x="1233" y="7827"/>
                  <a:pt x="569" y="9035"/>
                  <a:pt x="1" y="10825"/>
                </a:cubicBezTo>
                <a:lnTo>
                  <a:pt x="958" y="11130"/>
                </a:lnTo>
                <a:cubicBezTo>
                  <a:pt x="1950" y="8008"/>
                  <a:pt x="3244" y="6770"/>
                  <a:pt x="5542" y="6770"/>
                </a:cubicBezTo>
                <a:cubicBezTo>
                  <a:pt x="5601" y="6770"/>
                  <a:pt x="5659" y="6771"/>
                  <a:pt x="5719" y="6772"/>
                </a:cubicBezTo>
                <a:cubicBezTo>
                  <a:pt x="5908" y="6778"/>
                  <a:pt x="6091" y="6780"/>
                  <a:pt x="6268" y="6780"/>
                </a:cubicBezTo>
                <a:cubicBezTo>
                  <a:pt x="8284" y="6780"/>
                  <a:pt x="9508" y="6449"/>
                  <a:pt x="10201" y="5727"/>
                </a:cubicBezTo>
                <a:cubicBezTo>
                  <a:pt x="10649" y="5260"/>
                  <a:pt x="10850" y="4643"/>
                  <a:pt x="10799" y="3895"/>
                </a:cubicBezTo>
                <a:cubicBezTo>
                  <a:pt x="10734" y="2969"/>
                  <a:pt x="10647" y="1701"/>
                  <a:pt x="11146" y="1248"/>
                </a:cubicBezTo>
                <a:cubicBezTo>
                  <a:pt x="11323" y="1086"/>
                  <a:pt x="11598" y="1005"/>
                  <a:pt x="11967" y="1005"/>
                </a:cubicBezTo>
                <a:cubicBezTo>
                  <a:pt x="12138" y="1005"/>
                  <a:pt x="12330" y="1023"/>
                  <a:pt x="12541" y="1058"/>
                </a:cubicBezTo>
                <a:lnTo>
                  <a:pt x="12705" y="66"/>
                </a:lnTo>
                <a:cubicBezTo>
                  <a:pt x="12439" y="22"/>
                  <a:pt x="12192" y="0"/>
                  <a:pt x="11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rot="2700000">
            <a:off x="-245295" y="4548521"/>
            <a:ext cx="965812" cy="379393"/>
          </a:xfrm>
          <a:custGeom>
            <a:rect b="b" l="l" r="r" t="t"/>
            <a:pathLst>
              <a:path extrusionOk="0" h="3278" w="8346">
                <a:moveTo>
                  <a:pt x="2972" y="0"/>
                </a:moveTo>
                <a:cubicBezTo>
                  <a:pt x="1935" y="0"/>
                  <a:pt x="933" y="303"/>
                  <a:pt x="1" y="907"/>
                </a:cubicBezTo>
                <a:lnTo>
                  <a:pt x="547" y="1750"/>
                </a:lnTo>
                <a:cubicBezTo>
                  <a:pt x="1316" y="1251"/>
                  <a:pt x="2128" y="1002"/>
                  <a:pt x="2974" y="1002"/>
                </a:cubicBezTo>
                <a:cubicBezTo>
                  <a:pt x="3738" y="1002"/>
                  <a:pt x="4532" y="1206"/>
                  <a:pt x="5348" y="1613"/>
                </a:cubicBezTo>
                <a:cubicBezTo>
                  <a:pt x="6687" y="2281"/>
                  <a:pt x="7590" y="3267"/>
                  <a:pt x="7599" y="3277"/>
                </a:cubicBezTo>
                <a:lnTo>
                  <a:pt x="8345" y="2603"/>
                </a:lnTo>
                <a:cubicBezTo>
                  <a:pt x="8304" y="2557"/>
                  <a:pt x="7325" y="1485"/>
                  <a:pt x="5825" y="729"/>
                </a:cubicBezTo>
                <a:cubicBezTo>
                  <a:pt x="4861" y="243"/>
                  <a:pt x="3902" y="0"/>
                  <a:pt x="2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rot="2700000">
            <a:off x="131807" y="4606486"/>
            <a:ext cx="433956" cy="472100"/>
          </a:xfrm>
          <a:custGeom>
            <a:rect b="b" l="l" r="r" t="t"/>
            <a:pathLst>
              <a:path extrusionOk="0" h="4079" w="3750">
                <a:moveTo>
                  <a:pt x="2533" y="0"/>
                </a:moveTo>
                <a:cubicBezTo>
                  <a:pt x="1810" y="0"/>
                  <a:pt x="1101" y="353"/>
                  <a:pt x="674" y="1002"/>
                </a:cubicBezTo>
                <a:cubicBezTo>
                  <a:pt x="0" y="2029"/>
                  <a:pt x="286" y="3406"/>
                  <a:pt x="1312" y="4078"/>
                </a:cubicBezTo>
                <a:lnTo>
                  <a:pt x="3750" y="365"/>
                </a:lnTo>
                <a:cubicBezTo>
                  <a:pt x="3374" y="118"/>
                  <a:pt x="2951" y="0"/>
                  <a:pt x="25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8146786" y="136046"/>
            <a:ext cx="910608" cy="357703"/>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8384115" y="164228"/>
            <a:ext cx="477107" cy="493395"/>
          </a:xfrm>
          <a:custGeom>
            <a:rect b="b" l="l" r="r" t="t"/>
            <a:pathLst>
              <a:path extrusionOk="0" h="4447" w="4300">
                <a:moveTo>
                  <a:pt x="3401" y="1"/>
                </a:moveTo>
                <a:lnTo>
                  <a:pt x="0" y="3002"/>
                </a:lnTo>
                <a:lnTo>
                  <a:pt x="4299" y="4446"/>
                </a:lnTo>
                <a:lnTo>
                  <a:pt x="340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rot="-2312111">
            <a:off x="-143202" y="613705"/>
            <a:ext cx="1043210" cy="401492"/>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rot="-2312111">
            <a:off x="198140" y="827505"/>
            <a:ext cx="225685" cy="375676"/>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rot="3066585">
            <a:off x="8395027" y="4653933"/>
            <a:ext cx="763251" cy="655810"/>
          </a:xfrm>
          <a:custGeom>
            <a:rect b="b" l="l" r="r" t="t"/>
            <a:pathLst>
              <a:path extrusionOk="0" h="8189" w="9530">
                <a:moveTo>
                  <a:pt x="9009" y="0"/>
                </a:moveTo>
                <a:cubicBezTo>
                  <a:pt x="8276" y="454"/>
                  <a:pt x="7356" y="484"/>
                  <a:pt x="6291" y="519"/>
                </a:cubicBezTo>
                <a:cubicBezTo>
                  <a:pt x="5200" y="555"/>
                  <a:pt x="3963" y="596"/>
                  <a:pt x="2714" y="1132"/>
                </a:cubicBezTo>
                <a:cubicBezTo>
                  <a:pt x="1519" y="1647"/>
                  <a:pt x="701" y="2738"/>
                  <a:pt x="351" y="4289"/>
                </a:cubicBezTo>
                <a:cubicBezTo>
                  <a:pt x="1" y="5830"/>
                  <a:pt x="189" y="7393"/>
                  <a:pt x="332" y="8188"/>
                </a:cubicBezTo>
                <a:lnTo>
                  <a:pt x="1304" y="8013"/>
                </a:lnTo>
                <a:cubicBezTo>
                  <a:pt x="904" y="5787"/>
                  <a:pt x="1134" y="2887"/>
                  <a:pt x="3104" y="2040"/>
                </a:cubicBezTo>
                <a:cubicBezTo>
                  <a:pt x="4183" y="1577"/>
                  <a:pt x="5271" y="1541"/>
                  <a:pt x="6324" y="1507"/>
                </a:cubicBezTo>
                <a:cubicBezTo>
                  <a:pt x="7480" y="1469"/>
                  <a:pt x="8571" y="1433"/>
                  <a:pt x="9529" y="840"/>
                </a:cubicBezTo>
                <a:lnTo>
                  <a:pt x="900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rot="3066585">
            <a:off x="8643263" y="4604797"/>
            <a:ext cx="266777" cy="266841"/>
          </a:xfrm>
          <a:custGeom>
            <a:rect b="b" l="l" r="r" t="t"/>
            <a:pathLst>
              <a:path extrusionOk="0" h="3332" w="3331">
                <a:moveTo>
                  <a:pt x="1666" y="0"/>
                </a:moveTo>
                <a:cubicBezTo>
                  <a:pt x="746" y="0"/>
                  <a:pt x="1" y="746"/>
                  <a:pt x="1" y="1665"/>
                </a:cubicBezTo>
                <a:cubicBezTo>
                  <a:pt x="1" y="2586"/>
                  <a:pt x="746" y="3331"/>
                  <a:pt x="1666" y="3331"/>
                </a:cubicBezTo>
                <a:cubicBezTo>
                  <a:pt x="2585" y="3331"/>
                  <a:pt x="3331" y="2586"/>
                  <a:pt x="3331" y="1665"/>
                </a:cubicBezTo>
                <a:cubicBezTo>
                  <a:pt x="3331" y="746"/>
                  <a:pt x="2585" y="0"/>
                  <a:pt x="16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0_1_1_1_1">
    <p:spTree>
      <p:nvGrpSpPr>
        <p:cNvPr id="270" name="Shape 270"/>
        <p:cNvGrpSpPr/>
        <p:nvPr/>
      </p:nvGrpSpPr>
      <p:grpSpPr>
        <a:xfrm>
          <a:off x="0" y="0"/>
          <a:ext cx="0" cy="0"/>
          <a:chOff x="0" y="0"/>
          <a:chExt cx="0" cy="0"/>
        </a:xfrm>
      </p:grpSpPr>
      <p:sp>
        <p:nvSpPr>
          <p:cNvPr id="271" name="Google Shape;271;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2" name="Google Shape;272;p24"/>
          <p:cNvSpPr/>
          <p:nvPr/>
        </p:nvSpPr>
        <p:spPr>
          <a:xfrm rot="1779881">
            <a:off x="8111991" y="250461"/>
            <a:ext cx="1126888" cy="433577"/>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4"/>
          <p:cNvSpPr/>
          <p:nvPr/>
        </p:nvSpPr>
        <p:spPr>
          <a:xfrm rot="1779881">
            <a:off x="8437263" y="116288"/>
            <a:ext cx="400914" cy="414590"/>
          </a:xfrm>
          <a:custGeom>
            <a:rect b="b" l="l" r="r" t="t"/>
            <a:pathLst>
              <a:path extrusionOk="0" h="4520" w="4371">
                <a:moveTo>
                  <a:pt x="3458" y="0"/>
                </a:moveTo>
                <a:lnTo>
                  <a:pt x="0" y="3050"/>
                </a:lnTo>
                <a:lnTo>
                  <a:pt x="4371" y="4520"/>
                </a:lnTo>
                <a:lnTo>
                  <a:pt x="4371" y="4520"/>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4"/>
          <p:cNvSpPr/>
          <p:nvPr/>
        </p:nvSpPr>
        <p:spPr>
          <a:xfrm rot="583574">
            <a:off x="791962" y="162110"/>
            <a:ext cx="352260" cy="322948"/>
          </a:xfrm>
          <a:custGeom>
            <a:rect b="b" l="l" r="r" t="t"/>
            <a:pathLst>
              <a:path extrusionOk="0" h="3735" w="4074">
                <a:moveTo>
                  <a:pt x="3075" y="0"/>
                </a:moveTo>
                <a:cubicBezTo>
                  <a:pt x="2920" y="1428"/>
                  <a:pt x="804" y="2498"/>
                  <a:pt x="1" y="2790"/>
                </a:cubicBezTo>
                <a:lnTo>
                  <a:pt x="343" y="3734"/>
                </a:lnTo>
                <a:cubicBezTo>
                  <a:pt x="485" y="3683"/>
                  <a:pt x="3818" y="2451"/>
                  <a:pt x="4073" y="108"/>
                </a:cubicBezTo>
                <a:lnTo>
                  <a:pt x="30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4"/>
          <p:cNvSpPr/>
          <p:nvPr/>
        </p:nvSpPr>
        <p:spPr>
          <a:xfrm rot="3600032">
            <a:off x="252952" y="-2131"/>
            <a:ext cx="498565" cy="872014"/>
          </a:xfrm>
          <a:custGeom>
            <a:rect b="b" l="l" r="r" t="t"/>
            <a:pathLst>
              <a:path extrusionOk="0" h="10085" w="5766">
                <a:moveTo>
                  <a:pt x="2105" y="0"/>
                </a:moveTo>
                <a:lnTo>
                  <a:pt x="1429" y="332"/>
                </a:lnTo>
                <a:lnTo>
                  <a:pt x="2035" y="1569"/>
                </a:lnTo>
                <a:lnTo>
                  <a:pt x="236" y="2257"/>
                </a:lnTo>
                <a:lnTo>
                  <a:pt x="1561" y="3582"/>
                </a:lnTo>
                <a:lnTo>
                  <a:pt x="1" y="4566"/>
                </a:lnTo>
                <a:lnTo>
                  <a:pt x="1577" y="5724"/>
                </a:lnTo>
                <a:lnTo>
                  <a:pt x="361" y="7527"/>
                </a:lnTo>
                <a:lnTo>
                  <a:pt x="2583" y="7924"/>
                </a:lnTo>
                <a:lnTo>
                  <a:pt x="2896" y="10084"/>
                </a:lnTo>
                <a:lnTo>
                  <a:pt x="4804" y="9202"/>
                </a:lnTo>
                <a:lnTo>
                  <a:pt x="5084" y="9795"/>
                </a:lnTo>
                <a:lnTo>
                  <a:pt x="5766" y="9474"/>
                </a:lnTo>
                <a:lnTo>
                  <a:pt x="5167" y="8204"/>
                </a:lnTo>
                <a:lnTo>
                  <a:pt x="3496" y="8976"/>
                </a:lnTo>
                <a:lnTo>
                  <a:pt x="3250" y="7279"/>
                </a:lnTo>
                <a:lnTo>
                  <a:pt x="1632" y="6990"/>
                </a:lnTo>
                <a:lnTo>
                  <a:pt x="2607" y="5545"/>
                </a:lnTo>
                <a:lnTo>
                  <a:pt x="1339" y="4613"/>
                </a:lnTo>
                <a:lnTo>
                  <a:pt x="2760" y="3717"/>
                </a:lnTo>
                <a:lnTo>
                  <a:pt x="1590" y="2546"/>
                </a:lnTo>
                <a:lnTo>
                  <a:pt x="3074" y="1978"/>
                </a:lnTo>
                <a:lnTo>
                  <a:pt x="2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4"/>
          <p:cNvSpPr/>
          <p:nvPr/>
        </p:nvSpPr>
        <p:spPr>
          <a:xfrm rot="3600032">
            <a:off x="76673" y="329949"/>
            <a:ext cx="419189" cy="419103"/>
          </a:xfrm>
          <a:custGeom>
            <a:rect b="b" l="l" r="r" t="t"/>
            <a:pathLst>
              <a:path extrusionOk="0" h="4847" w="4848">
                <a:moveTo>
                  <a:pt x="3608" y="0"/>
                </a:moveTo>
                <a:lnTo>
                  <a:pt x="1" y="3608"/>
                </a:lnTo>
                <a:lnTo>
                  <a:pt x="1240" y="4846"/>
                </a:lnTo>
                <a:lnTo>
                  <a:pt x="4847" y="1238"/>
                </a:lnTo>
                <a:lnTo>
                  <a:pt x="36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4"/>
          <p:cNvSpPr/>
          <p:nvPr/>
        </p:nvSpPr>
        <p:spPr>
          <a:xfrm flipH="1">
            <a:off x="-10" y="4652693"/>
            <a:ext cx="1082797" cy="453258"/>
          </a:xfrm>
          <a:custGeom>
            <a:rect b="b" l="l" r="r" t="t"/>
            <a:pathLst>
              <a:path extrusionOk="0" h="4755" w="11359">
                <a:moveTo>
                  <a:pt x="10454" y="0"/>
                </a:moveTo>
                <a:cubicBezTo>
                  <a:pt x="10085" y="838"/>
                  <a:pt x="9147" y="1103"/>
                  <a:pt x="7813" y="1103"/>
                </a:cubicBezTo>
                <a:cubicBezTo>
                  <a:pt x="7374" y="1103"/>
                  <a:pt x="6892" y="1074"/>
                  <a:pt x="6374" y="1028"/>
                </a:cubicBezTo>
                <a:cubicBezTo>
                  <a:pt x="6222" y="1014"/>
                  <a:pt x="6015" y="1002"/>
                  <a:pt x="5767" y="1002"/>
                </a:cubicBezTo>
                <a:cubicBezTo>
                  <a:pt x="4356" y="1002"/>
                  <a:pt x="1610" y="1404"/>
                  <a:pt x="1" y="4271"/>
                </a:cubicBezTo>
                <a:lnTo>
                  <a:pt x="862" y="4755"/>
                </a:lnTo>
                <a:cubicBezTo>
                  <a:pt x="2223" y="2331"/>
                  <a:pt x="4560" y="1989"/>
                  <a:pt x="5764" y="1989"/>
                </a:cubicBezTo>
                <a:cubicBezTo>
                  <a:pt x="5977" y="1989"/>
                  <a:pt x="6155" y="2000"/>
                  <a:pt x="6285" y="2012"/>
                </a:cubicBezTo>
                <a:cubicBezTo>
                  <a:pt x="6710" y="2050"/>
                  <a:pt x="7241" y="2098"/>
                  <a:pt x="7803" y="2098"/>
                </a:cubicBezTo>
                <a:cubicBezTo>
                  <a:pt x="9178" y="2098"/>
                  <a:pt x="10735" y="1812"/>
                  <a:pt x="11358" y="398"/>
                </a:cubicBezTo>
                <a:lnTo>
                  <a:pt x="104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flipH="1">
            <a:off x="314193" y="4602526"/>
            <a:ext cx="454414" cy="454307"/>
          </a:xfrm>
          <a:custGeom>
            <a:rect b="b" l="l" r="r" t="t"/>
            <a:pathLst>
              <a:path extrusionOk="0" h="4766" w="4767">
                <a:moveTo>
                  <a:pt x="1218" y="0"/>
                </a:moveTo>
                <a:lnTo>
                  <a:pt x="1" y="1218"/>
                </a:lnTo>
                <a:lnTo>
                  <a:pt x="3549" y="4766"/>
                </a:lnTo>
                <a:lnTo>
                  <a:pt x="4766" y="3548"/>
                </a:lnTo>
                <a:lnTo>
                  <a:pt x="121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4"/>
          <p:cNvSpPr/>
          <p:nvPr/>
        </p:nvSpPr>
        <p:spPr>
          <a:xfrm flipH="1">
            <a:off x="8033762" y="4602533"/>
            <a:ext cx="1049505" cy="503409"/>
          </a:xfrm>
          <a:custGeom>
            <a:rect b="b" l="l" r="r" t="t"/>
            <a:pathLst>
              <a:path extrusionOk="0" h="4467" w="9313">
                <a:moveTo>
                  <a:pt x="866" y="0"/>
                </a:moveTo>
                <a:lnTo>
                  <a:pt x="0" y="509"/>
                </a:lnTo>
                <a:cubicBezTo>
                  <a:pt x="802" y="1872"/>
                  <a:pt x="1950" y="3223"/>
                  <a:pt x="4366" y="3223"/>
                </a:cubicBezTo>
                <a:cubicBezTo>
                  <a:pt x="4640" y="3223"/>
                  <a:pt x="4929" y="3206"/>
                  <a:pt x="5236" y="3170"/>
                </a:cubicBezTo>
                <a:cubicBezTo>
                  <a:pt x="5665" y="3119"/>
                  <a:pt x="6031" y="3095"/>
                  <a:pt x="6343" y="3095"/>
                </a:cubicBezTo>
                <a:cubicBezTo>
                  <a:pt x="7825" y="3095"/>
                  <a:pt x="8108" y="3639"/>
                  <a:pt x="8348" y="4467"/>
                </a:cubicBezTo>
                <a:lnTo>
                  <a:pt x="9312" y="4188"/>
                </a:lnTo>
                <a:cubicBezTo>
                  <a:pt x="9130" y="3559"/>
                  <a:pt x="8843" y="2861"/>
                  <a:pt x="8093" y="2454"/>
                </a:cubicBezTo>
                <a:cubicBezTo>
                  <a:pt x="7644" y="2210"/>
                  <a:pt x="7078" y="2092"/>
                  <a:pt x="6327" y="2092"/>
                </a:cubicBezTo>
                <a:cubicBezTo>
                  <a:pt x="5969" y="2092"/>
                  <a:pt x="5568" y="2119"/>
                  <a:pt x="5117" y="2172"/>
                </a:cubicBezTo>
                <a:cubicBezTo>
                  <a:pt x="4850" y="2204"/>
                  <a:pt x="4599" y="2219"/>
                  <a:pt x="4363" y="2219"/>
                </a:cubicBezTo>
                <a:cubicBezTo>
                  <a:pt x="2567" y="2219"/>
                  <a:pt x="1647" y="1328"/>
                  <a:pt x="8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4"/>
          <p:cNvSpPr/>
          <p:nvPr/>
        </p:nvSpPr>
        <p:spPr>
          <a:xfrm flipH="1">
            <a:off x="8537611" y="4669924"/>
            <a:ext cx="418991" cy="381698"/>
          </a:xfrm>
          <a:custGeom>
            <a:rect b="b" l="l" r="r" t="t"/>
            <a:pathLst>
              <a:path extrusionOk="0" h="3387" w="3718">
                <a:moveTo>
                  <a:pt x="1859" y="1"/>
                </a:moveTo>
                <a:cubicBezTo>
                  <a:pt x="1426" y="1"/>
                  <a:pt x="992" y="166"/>
                  <a:pt x="661" y="496"/>
                </a:cubicBezTo>
                <a:cubicBezTo>
                  <a:pt x="0" y="1158"/>
                  <a:pt x="0" y="2229"/>
                  <a:pt x="661" y="2891"/>
                </a:cubicBezTo>
                <a:cubicBezTo>
                  <a:pt x="992" y="3221"/>
                  <a:pt x="1426" y="3387"/>
                  <a:pt x="1859" y="3387"/>
                </a:cubicBezTo>
                <a:cubicBezTo>
                  <a:pt x="2292" y="3387"/>
                  <a:pt x="2726" y="3221"/>
                  <a:pt x="3057" y="2891"/>
                </a:cubicBezTo>
                <a:cubicBezTo>
                  <a:pt x="3718" y="2229"/>
                  <a:pt x="3718" y="1158"/>
                  <a:pt x="3057" y="496"/>
                </a:cubicBezTo>
                <a:cubicBezTo>
                  <a:pt x="2726" y="166"/>
                  <a:pt x="2292" y="1"/>
                  <a:pt x="18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0_1_1_1_1_1">
    <p:spTree>
      <p:nvGrpSpPr>
        <p:cNvPr id="281" name="Shape 281"/>
        <p:cNvGrpSpPr/>
        <p:nvPr/>
      </p:nvGrpSpPr>
      <p:grpSpPr>
        <a:xfrm>
          <a:off x="0" y="0"/>
          <a:ext cx="0" cy="0"/>
          <a:chOff x="0" y="0"/>
          <a:chExt cx="0" cy="0"/>
        </a:xfrm>
      </p:grpSpPr>
      <p:sp>
        <p:nvSpPr>
          <p:cNvPr id="282" name="Google Shape;28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83" name="Shape 283"/>
        <p:cNvGrpSpPr/>
        <p:nvPr/>
      </p:nvGrpSpPr>
      <p:grpSpPr>
        <a:xfrm>
          <a:off x="0" y="0"/>
          <a:ext cx="0" cy="0"/>
          <a:chOff x="0" y="0"/>
          <a:chExt cx="0" cy="0"/>
        </a:xfrm>
      </p:grpSpPr>
      <p:sp>
        <p:nvSpPr>
          <p:cNvPr id="284" name="Google Shape;284;p26"/>
          <p:cNvSpPr txBox="1"/>
          <p:nvPr>
            <p:ph type="title"/>
          </p:nvPr>
        </p:nvSpPr>
        <p:spPr>
          <a:xfrm>
            <a:off x="713225" y="540000"/>
            <a:ext cx="4448100" cy="14229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5" name="Google Shape;285;p26"/>
          <p:cNvSpPr txBox="1"/>
          <p:nvPr>
            <p:ph idx="1" type="subTitle"/>
          </p:nvPr>
        </p:nvSpPr>
        <p:spPr>
          <a:xfrm>
            <a:off x="713225" y="1841450"/>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1600"/>
              </a:spcBef>
              <a:spcAft>
                <a:spcPts val="0"/>
              </a:spcAft>
              <a:buSzPts val="1200"/>
              <a:buNone/>
              <a:defRPr/>
            </a:lvl3pPr>
            <a:lvl4pPr lvl="3" rtl="0">
              <a:lnSpc>
                <a:spcPct val="100000"/>
              </a:lnSpc>
              <a:spcBef>
                <a:spcPts val="1600"/>
              </a:spcBef>
              <a:spcAft>
                <a:spcPts val="0"/>
              </a:spcAft>
              <a:buSzPts val="1200"/>
              <a:buNone/>
              <a:defRPr/>
            </a:lvl4pPr>
            <a:lvl5pPr lvl="4" rtl="0">
              <a:lnSpc>
                <a:spcPct val="100000"/>
              </a:lnSpc>
              <a:spcBef>
                <a:spcPts val="1600"/>
              </a:spcBef>
              <a:spcAft>
                <a:spcPts val="0"/>
              </a:spcAft>
              <a:buSzPts val="1200"/>
              <a:buNone/>
              <a:defRPr/>
            </a:lvl5pPr>
            <a:lvl6pPr lvl="5" rtl="0">
              <a:lnSpc>
                <a:spcPct val="100000"/>
              </a:lnSpc>
              <a:spcBef>
                <a:spcPts val="1600"/>
              </a:spcBef>
              <a:spcAft>
                <a:spcPts val="0"/>
              </a:spcAft>
              <a:buSzPts val="1200"/>
              <a:buNone/>
              <a:defRPr/>
            </a:lvl6pPr>
            <a:lvl7pPr lvl="6" rtl="0">
              <a:lnSpc>
                <a:spcPct val="100000"/>
              </a:lnSpc>
              <a:spcBef>
                <a:spcPts val="1600"/>
              </a:spcBef>
              <a:spcAft>
                <a:spcPts val="0"/>
              </a:spcAft>
              <a:buSzPts val="1200"/>
              <a:buNone/>
              <a:defRPr/>
            </a:lvl7pPr>
            <a:lvl8pPr lvl="7" rtl="0">
              <a:lnSpc>
                <a:spcPct val="100000"/>
              </a:lnSpc>
              <a:spcBef>
                <a:spcPts val="1600"/>
              </a:spcBef>
              <a:spcAft>
                <a:spcPts val="0"/>
              </a:spcAft>
              <a:buSzPts val="1200"/>
              <a:buNone/>
              <a:defRPr/>
            </a:lvl8pPr>
            <a:lvl9pPr lvl="8" rtl="0">
              <a:lnSpc>
                <a:spcPct val="100000"/>
              </a:lnSpc>
              <a:spcBef>
                <a:spcPts val="1600"/>
              </a:spcBef>
              <a:spcAft>
                <a:spcPts val="1600"/>
              </a:spcAft>
              <a:buSzPts val="1200"/>
              <a:buNone/>
              <a:defRPr/>
            </a:lvl9pPr>
          </a:lstStyle>
          <a:p/>
        </p:txBody>
      </p:sp>
      <p:sp>
        <p:nvSpPr>
          <p:cNvPr id="286" name="Google Shape;286;p26"/>
          <p:cNvSpPr txBox="1"/>
          <p:nvPr/>
        </p:nvSpPr>
        <p:spPr>
          <a:xfrm>
            <a:off x="713225" y="3611950"/>
            <a:ext cx="49458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2"/>
                </a:solidFill>
                <a:latin typeface="Assistant"/>
                <a:ea typeface="Assistant"/>
                <a:cs typeface="Assistant"/>
                <a:sym typeface="Assistant"/>
              </a:rPr>
              <a:t>CREDITS:</a:t>
            </a:r>
            <a:r>
              <a:rPr lang="en" sz="1200">
                <a:solidFill>
                  <a:schemeClr val="dk2"/>
                </a:solidFill>
                <a:latin typeface="Assistant"/>
                <a:ea typeface="Assistant"/>
                <a:cs typeface="Assistant"/>
                <a:sym typeface="Assistant"/>
              </a:rPr>
              <a:t> This presentation template was created by </a:t>
            </a:r>
            <a:r>
              <a:rPr b="1" lang="en" sz="1200" u="sng">
                <a:solidFill>
                  <a:schemeClr val="dk2"/>
                </a:solidFill>
                <a:latin typeface="Assistant"/>
                <a:ea typeface="Assistant"/>
                <a:cs typeface="Assistant"/>
                <a:sym typeface="Assistant"/>
                <a:hlinkClick r:id="rId2">
                  <a:extLst>
                    <a:ext uri="{A12FA001-AC4F-418D-AE19-62706E023703}">
                      <ahyp:hlinkClr val="tx"/>
                    </a:ext>
                  </a:extLst>
                </a:hlinkClick>
              </a:rPr>
              <a:t>Slidesgo</a:t>
            </a:r>
            <a:r>
              <a:rPr lang="en" sz="1200">
                <a:solidFill>
                  <a:schemeClr val="dk2"/>
                </a:solidFill>
                <a:latin typeface="Assistant"/>
                <a:ea typeface="Assistant"/>
                <a:cs typeface="Assistant"/>
                <a:sym typeface="Assistant"/>
              </a:rPr>
              <a:t>, and includes icons by </a:t>
            </a:r>
            <a:r>
              <a:rPr b="1" lang="en" sz="1200" u="sng">
                <a:solidFill>
                  <a:schemeClr val="dk2"/>
                </a:solidFill>
                <a:latin typeface="Assistant"/>
                <a:ea typeface="Assistant"/>
                <a:cs typeface="Assistant"/>
                <a:sym typeface="Assistant"/>
                <a:hlinkClick r:id="rId3">
                  <a:extLst>
                    <a:ext uri="{A12FA001-AC4F-418D-AE19-62706E023703}">
                      <ahyp:hlinkClr val="tx"/>
                    </a:ext>
                  </a:extLst>
                </a:hlinkClick>
              </a:rPr>
              <a:t>Flaticon</a:t>
            </a:r>
            <a:r>
              <a:rPr lang="en" sz="1200">
                <a:solidFill>
                  <a:schemeClr val="dk2"/>
                </a:solidFill>
                <a:latin typeface="Assistant"/>
                <a:ea typeface="Assistant"/>
                <a:cs typeface="Assistant"/>
                <a:sym typeface="Assistant"/>
              </a:rPr>
              <a:t>, and infographics &amp; images by </a:t>
            </a:r>
            <a:r>
              <a:rPr b="1" lang="en" sz="1200" u="sng">
                <a:solidFill>
                  <a:schemeClr val="dk2"/>
                </a:solidFill>
                <a:latin typeface="Assistant"/>
                <a:ea typeface="Assistant"/>
                <a:cs typeface="Assistant"/>
                <a:sym typeface="Assistant"/>
                <a:hlinkClick r:id="rId4">
                  <a:extLst>
                    <a:ext uri="{A12FA001-AC4F-418D-AE19-62706E023703}">
                      <ahyp:hlinkClr val="tx"/>
                    </a:ext>
                  </a:extLst>
                </a:hlinkClick>
              </a:rPr>
              <a:t>Freepik</a:t>
            </a:r>
            <a:r>
              <a:rPr lang="en" sz="1200" u="sng">
                <a:solidFill>
                  <a:schemeClr val="dk2"/>
                </a:solidFill>
                <a:latin typeface="Assistant"/>
                <a:ea typeface="Assistant"/>
                <a:cs typeface="Assistant"/>
                <a:sym typeface="Assistant"/>
              </a:rPr>
              <a:t> </a:t>
            </a:r>
            <a:endParaRPr b="1" sz="1200" u="sng">
              <a:solidFill>
                <a:schemeClr val="dk2"/>
              </a:solidFill>
              <a:latin typeface="Assistant"/>
              <a:ea typeface="Assistant"/>
              <a:cs typeface="Assistant"/>
              <a:sym typeface="Assistant"/>
            </a:endParaRPr>
          </a:p>
        </p:txBody>
      </p:sp>
      <p:sp>
        <p:nvSpPr>
          <p:cNvPr id="287" name="Google Shape;287;p26"/>
          <p:cNvSpPr/>
          <p:nvPr>
            <p:ph idx="2" type="pic"/>
          </p:nvPr>
        </p:nvSpPr>
        <p:spPr>
          <a:xfrm>
            <a:off x="5285975" y="916625"/>
            <a:ext cx="3310200" cy="3310200"/>
          </a:xfrm>
          <a:prstGeom prst="ellipse">
            <a:avLst/>
          </a:prstGeom>
          <a:noFill/>
          <a:ln>
            <a:noFill/>
          </a:ln>
        </p:spPr>
      </p:sp>
      <p:sp>
        <p:nvSpPr>
          <p:cNvPr id="288" name="Google Shape;288;p26"/>
          <p:cNvSpPr/>
          <p:nvPr/>
        </p:nvSpPr>
        <p:spPr>
          <a:xfrm rot="10800000">
            <a:off x="179968" y="-112403"/>
            <a:ext cx="838054" cy="734190"/>
          </a:xfrm>
          <a:custGeom>
            <a:rect b="b" l="l" r="r" t="t"/>
            <a:pathLst>
              <a:path extrusionOk="0" h="11130" w="12705">
                <a:moveTo>
                  <a:pt x="11964" y="0"/>
                </a:moveTo>
                <a:cubicBezTo>
                  <a:pt x="11333" y="0"/>
                  <a:pt x="10841" y="168"/>
                  <a:pt x="10470" y="504"/>
                </a:cubicBezTo>
                <a:cubicBezTo>
                  <a:pt x="9611" y="1285"/>
                  <a:pt x="9714" y="2771"/>
                  <a:pt x="9796" y="3964"/>
                </a:cubicBezTo>
                <a:cubicBezTo>
                  <a:pt x="9828" y="4425"/>
                  <a:pt x="9723" y="4773"/>
                  <a:pt x="9476" y="5031"/>
                </a:cubicBezTo>
                <a:cubicBezTo>
                  <a:pt x="8998" y="5531"/>
                  <a:pt x="7946" y="5775"/>
                  <a:pt x="6267" y="5775"/>
                </a:cubicBezTo>
                <a:cubicBezTo>
                  <a:pt x="6099" y="5775"/>
                  <a:pt x="5925" y="5773"/>
                  <a:pt x="5745" y="5768"/>
                </a:cubicBezTo>
                <a:cubicBezTo>
                  <a:pt x="5678" y="5766"/>
                  <a:pt x="5611" y="5765"/>
                  <a:pt x="5544" y="5765"/>
                </a:cubicBezTo>
                <a:cubicBezTo>
                  <a:pt x="4120" y="5765"/>
                  <a:pt x="2986" y="6176"/>
                  <a:pt x="2088" y="7021"/>
                </a:cubicBezTo>
                <a:cubicBezTo>
                  <a:pt x="1233" y="7827"/>
                  <a:pt x="569" y="9035"/>
                  <a:pt x="1" y="10825"/>
                </a:cubicBezTo>
                <a:lnTo>
                  <a:pt x="958" y="11130"/>
                </a:lnTo>
                <a:cubicBezTo>
                  <a:pt x="1950" y="8008"/>
                  <a:pt x="3244" y="6770"/>
                  <a:pt x="5542" y="6770"/>
                </a:cubicBezTo>
                <a:cubicBezTo>
                  <a:pt x="5601" y="6770"/>
                  <a:pt x="5659" y="6771"/>
                  <a:pt x="5719" y="6772"/>
                </a:cubicBezTo>
                <a:cubicBezTo>
                  <a:pt x="5908" y="6778"/>
                  <a:pt x="6091" y="6780"/>
                  <a:pt x="6268" y="6780"/>
                </a:cubicBezTo>
                <a:cubicBezTo>
                  <a:pt x="8284" y="6780"/>
                  <a:pt x="9508" y="6449"/>
                  <a:pt x="10201" y="5727"/>
                </a:cubicBezTo>
                <a:cubicBezTo>
                  <a:pt x="10649" y="5260"/>
                  <a:pt x="10850" y="4643"/>
                  <a:pt x="10799" y="3895"/>
                </a:cubicBezTo>
                <a:cubicBezTo>
                  <a:pt x="10734" y="2969"/>
                  <a:pt x="10647" y="1701"/>
                  <a:pt x="11146" y="1248"/>
                </a:cubicBezTo>
                <a:cubicBezTo>
                  <a:pt x="11323" y="1086"/>
                  <a:pt x="11598" y="1005"/>
                  <a:pt x="11967" y="1005"/>
                </a:cubicBezTo>
                <a:cubicBezTo>
                  <a:pt x="12138" y="1005"/>
                  <a:pt x="12330" y="1023"/>
                  <a:pt x="12541" y="1058"/>
                </a:cubicBezTo>
                <a:lnTo>
                  <a:pt x="12705" y="66"/>
                </a:lnTo>
                <a:cubicBezTo>
                  <a:pt x="12439" y="22"/>
                  <a:pt x="12192" y="0"/>
                  <a:pt x="11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6"/>
          <p:cNvSpPr/>
          <p:nvPr/>
        </p:nvSpPr>
        <p:spPr>
          <a:xfrm rot="2700000">
            <a:off x="-123245" y="4487946"/>
            <a:ext cx="965812" cy="379393"/>
          </a:xfrm>
          <a:custGeom>
            <a:rect b="b" l="l" r="r" t="t"/>
            <a:pathLst>
              <a:path extrusionOk="0" h="3278" w="8346">
                <a:moveTo>
                  <a:pt x="2972" y="0"/>
                </a:moveTo>
                <a:cubicBezTo>
                  <a:pt x="1935" y="0"/>
                  <a:pt x="933" y="303"/>
                  <a:pt x="1" y="907"/>
                </a:cubicBezTo>
                <a:lnTo>
                  <a:pt x="547" y="1750"/>
                </a:lnTo>
                <a:cubicBezTo>
                  <a:pt x="1316" y="1251"/>
                  <a:pt x="2128" y="1002"/>
                  <a:pt x="2974" y="1002"/>
                </a:cubicBezTo>
                <a:cubicBezTo>
                  <a:pt x="3738" y="1002"/>
                  <a:pt x="4532" y="1206"/>
                  <a:pt x="5348" y="1613"/>
                </a:cubicBezTo>
                <a:cubicBezTo>
                  <a:pt x="6687" y="2281"/>
                  <a:pt x="7590" y="3267"/>
                  <a:pt x="7599" y="3277"/>
                </a:cubicBezTo>
                <a:lnTo>
                  <a:pt x="8345" y="2603"/>
                </a:lnTo>
                <a:cubicBezTo>
                  <a:pt x="8304" y="2557"/>
                  <a:pt x="7325" y="1485"/>
                  <a:pt x="5825" y="729"/>
                </a:cubicBezTo>
                <a:cubicBezTo>
                  <a:pt x="4861" y="243"/>
                  <a:pt x="3902" y="0"/>
                  <a:pt x="297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6"/>
          <p:cNvSpPr/>
          <p:nvPr/>
        </p:nvSpPr>
        <p:spPr>
          <a:xfrm rot="2700000">
            <a:off x="257732" y="4545911"/>
            <a:ext cx="433956" cy="472100"/>
          </a:xfrm>
          <a:custGeom>
            <a:rect b="b" l="l" r="r" t="t"/>
            <a:pathLst>
              <a:path extrusionOk="0" h="4079" w="3750">
                <a:moveTo>
                  <a:pt x="2533" y="0"/>
                </a:moveTo>
                <a:cubicBezTo>
                  <a:pt x="1810" y="0"/>
                  <a:pt x="1101" y="353"/>
                  <a:pt x="674" y="1002"/>
                </a:cubicBezTo>
                <a:cubicBezTo>
                  <a:pt x="0" y="2029"/>
                  <a:pt x="286" y="3406"/>
                  <a:pt x="1312" y="4078"/>
                </a:cubicBezTo>
                <a:lnTo>
                  <a:pt x="3750" y="365"/>
                </a:lnTo>
                <a:cubicBezTo>
                  <a:pt x="3374" y="118"/>
                  <a:pt x="2951" y="0"/>
                  <a:pt x="25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6"/>
          <p:cNvSpPr/>
          <p:nvPr/>
        </p:nvSpPr>
        <p:spPr>
          <a:xfrm>
            <a:off x="7468661" y="31996"/>
            <a:ext cx="910608" cy="357703"/>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6"/>
          <p:cNvSpPr/>
          <p:nvPr/>
        </p:nvSpPr>
        <p:spPr>
          <a:xfrm>
            <a:off x="7705990" y="60178"/>
            <a:ext cx="477107" cy="493395"/>
          </a:xfrm>
          <a:custGeom>
            <a:rect b="b" l="l" r="r" t="t"/>
            <a:pathLst>
              <a:path extrusionOk="0" h="4447" w="4300">
                <a:moveTo>
                  <a:pt x="3401" y="1"/>
                </a:moveTo>
                <a:lnTo>
                  <a:pt x="0" y="3002"/>
                </a:lnTo>
                <a:lnTo>
                  <a:pt x="4299" y="4446"/>
                </a:lnTo>
                <a:lnTo>
                  <a:pt x="340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6"/>
          <p:cNvSpPr/>
          <p:nvPr/>
        </p:nvSpPr>
        <p:spPr>
          <a:xfrm rot="-2312111">
            <a:off x="-18327" y="600880"/>
            <a:ext cx="1043210" cy="401492"/>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6"/>
          <p:cNvSpPr/>
          <p:nvPr/>
        </p:nvSpPr>
        <p:spPr>
          <a:xfrm rot="-2312111">
            <a:off x="323015" y="814680"/>
            <a:ext cx="225685" cy="375676"/>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6"/>
          <p:cNvSpPr/>
          <p:nvPr/>
        </p:nvSpPr>
        <p:spPr>
          <a:xfrm rot="8745012">
            <a:off x="8255835" y="4456553"/>
            <a:ext cx="795330" cy="503531"/>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6"/>
          <p:cNvSpPr/>
          <p:nvPr/>
        </p:nvSpPr>
        <p:spPr>
          <a:xfrm rot="10417870">
            <a:off x="8532754" y="4560219"/>
            <a:ext cx="409273" cy="409247"/>
          </a:xfrm>
          <a:custGeom>
            <a:rect b="b" l="l" r="r" t="t"/>
            <a:pathLst>
              <a:path extrusionOk="0" h="4462" w="4463">
                <a:moveTo>
                  <a:pt x="1141" y="1"/>
                </a:moveTo>
                <a:lnTo>
                  <a:pt x="1" y="1140"/>
                </a:lnTo>
                <a:lnTo>
                  <a:pt x="3322" y="4461"/>
                </a:lnTo>
                <a:lnTo>
                  <a:pt x="4462" y="3322"/>
                </a:lnTo>
                <a:lnTo>
                  <a:pt x="1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97" name="Shape 297"/>
        <p:cNvGrpSpPr/>
        <p:nvPr/>
      </p:nvGrpSpPr>
      <p:grpSpPr>
        <a:xfrm>
          <a:off x="0" y="0"/>
          <a:ext cx="0" cy="0"/>
          <a:chOff x="0" y="0"/>
          <a:chExt cx="0" cy="0"/>
        </a:xfrm>
      </p:grpSpPr>
      <p:sp>
        <p:nvSpPr>
          <p:cNvPr id="298" name="Google Shape;298;p27"/>
          <p:cNvSpPr/>
          <p:nvPr/>
        </p:nvSpPr>
        <p:spPr>
          <a:xfrm>
            <a:off x="52475" y="3941950"/>
            <a:ext cx="624585" cy="851067"/>
          </a:xfrm>
          <a:custGeom>
            <a:rect b="b" l="l" r="r" t="t"/>
            <a:pathLst>
              <a:path extrusionOk="0" h="10642" w="7810">
                <a:moveTo>
                  <a:pt x="1" y="1"/>
                </a:moveTo>
                <a:cubicBezTo>
                  <a:pt x="1" y="2606"/>
                  <a:pt x="1164" y="4355"/>
                  <a:pt x="3889" y="5848"/>
                </a:cubicBezTo>
                <a:cubicBezTo>
                  <a:pt x="6590" y="7326"/>
                  <a:pt x="6433" y="9297"/>
                  <a:pt x="6099" y="10340"/>
                </a:cubicBezTo>
                <a:lnTo>
                  <a:pt x="7039" y="10641"/>
                </a:lnTo>
                <a:cubicBezTo>
                  <a:pt x="7383" y="9568"/>
                  <a:pt x="7810" y="6868"/>
                  <a:pt x="4363" y="4981"/>
                </a:cubicBezTo>
                <a:cubicBezTo>
                  <a:pt x="1563" y="3448"/>
                  <a:pt x="989" y="1881"/>
                  <a:pt x="9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341995" y="4793016"/>
            <a:ext cx="464000" cy="283982"/>
          </a:xfrm>
          <a:custGeom>
            <a:rect b="b" l="l" r="r" t="t"/>
            <a:pathLst>
              <a:path extrusionOk="0" h="3551" w="5802">
                <a:moveTo>
                  <a:pt x="4825" y="0"/>
                </a:moveTo>
                <a:cubicBezTo>
                  <a:pt x="4822" y="14"/>
                  <a:pt x="4606" y="1336"/>
                  <a:pt x="3512" y="2066"/>
                </a:cubicBezTo>
                <a:cubicBezTo>
                  <a:pt x="3015" y="2396"/>
                  <a:pt x="2407" y="2562"/>
                  <a:pt x="1695" y="2562"/>
                </a:cubicBezTo>
                <a:cubicBezTo>
                  <a:pt x="1250" y="2562"/>
                  <a:pt x="763" y="2497"/>
                  <a:pt x="238" y="2367"/>
                </a:cubicBezTo>
                <a:lnTo>
                  <a:pt x="0" y="3326"/>
                </a:lnTo>
                <a:cubicBezTo>
                  <a:pt x="606" y="3475"/>
                  <a:pt x="1173" y="3551"/>
                  <a:pt x="1700" y="3551"/>
                </a:cubicBezTo>
                <a:cubicBezTo>
                  <a:pt x="2612" y="3551"/>
                  <a:pt x="3407" y="3326"/>
                  <a:pt x="4072" y="2880"/>
                </a:cubicBezTo>
                <a:cubicBezTo>
                  <a:pt x="5530" y="1900"/>
                  <a:pt x="5791" y="216"/>
                  <a:pt x="5801" y="144"/>
                </a:cubicBezTo>
                <a:lnTo>
                  <a:pt x="48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407557" y="4438741"/>
            <a:ext cx="292459" cy="266388"/>
          </a:xfrm>
          <a:custGeom>
            <a:rect b="b" l="l" r="r" t="t"/>
            <a:pathLst>
              <a:path extrusionOk="0" h="3331" w="3657">
                <a:moveTo>
                  <a:pt x="1829" y="0"/>
                </a:moveTo>
                <a:cubicBezTo>
                  <a:pt x="1403" y="0"/>
                  <a:pt x="977" y="163"/>
                  <a:pt x="652" y="488"/>
                </a:cubicBezTo>
                <a:cubicBezTo>
                  <a:pt x="1" y="1138"/>
                  <a:pt x="1" y="2193"/>
                  <a:pt x="652" y="2843"/>
                </a:cubicBezTo>
                <a:cubicBezTo>
                  <a:pt x="977" y="3168"/>
                  <a:pt x="1403" y="3330"/>
                  <a:pt x="1829" y="3330"/>
                </a:cubicBezTo>
                <a:cubicBezTo>
                  <a:pt x="2255" y="3330"/>
                  <a:pt x="2681" y="3168"/>
                  <a:pt x="3007" y="2843"/>
                </a:cubicBezTo>
                <a:cubicBezTo>
                  <a:pt x="3657" y="2193"/>
                  <a:pt x="3657" y="1138"/>
                  <a:pt x="3007" y="488"/>
                </a:cubicBezTo>
                <a:cubicBezTo>
                  <a:pt x="2681" y="163"/>
                  <a:pt x="2255" y="0"/>
                  <a:pt x="18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8090048" y="4523410"/>
            <a:ext cx="822200" cy="520466"/>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8296331" y="4438752"/>
            <a:ext cx="423092" cy="423009"/>
          </a:xfrm>
          <a:custGeom>
            <a:rect b="b" l="l" r="r" t="t"/>
            <a:pathLst>
              <a:path extrusionOk="0" h="4462" w="4463">
                <a:moveTo>
                  <a:pt x="1141" y="1"/>
                </a:moveTo>
                <a:lnTo>
                  <a:pt x="1" y="1140"/>
                </a:lnTo>
                <a:lnTo>
                  <a:pt x="3322" y="4461"/>
                </a:lnTo>
                <a:lnTo>
                  <a:pt x="4462" y="3322"/>
                </a:lnTo>
                <a:lnTo>
                  <a:pt x="1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8019685" y="131122"/>
            <a:ext cx="898967" cy="345875"/>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8226390" y="54000"/>
            <a:ext cx="319826" cy="330728"/>
          </a:xfrm>
          <a:custGeom>
            <a:rect b="b" l="l" r="r" t="t"/>
            <a:pathLst>
              <a:path extrusionOk="0" h="4520" w="4371">
                <a:moveTo>
                  <a:pt x="3458" y="0"/>
                </a:moveTo>
                <a:lnTo>
                  <a:pt x="0" y="3050"/>
                </a:lnTo>
                <a:lnTo>
                  <a:pt x="4371" y="4520"/>
                </a:lnTo>
                <a:lnTo>
                  <a:pt x="4371" y="4520"/>
                </a:lnTo>
                <a:lnTo>
                  <a:pt x="34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8430777" y="589105"/>
            <a:ext cx="624569" cy="399916"/>
          </a:xfrm>
          <a:custGeom>
            <a:rect b="b" l="l" r="r" t="t"/>
            <a:pathLst>
              <a:path extrusionOk="0" h="6614" w="10329">
                <a:moveTo>
                  <a:pt x="3738" y="0"/>
                </a:moveTo>
                <a:lnTo>
                  <a:pt x="2476" y="1459"/>
                </a:lnTo>
                <a:lnTo>
                  <a:pt x="914" y="357"/>
                </a:lnTo>
                <a:lnTo>
                  <a:pt x="0" y="2370"/>
                </a:lnTo>
                <a:lnTo>
                  <a:pt x="632" y="2656"/>
                </a:lnTo>
                <a:lnTo>
                  <a:pt x="1198" y="1407"/>
                </a:lnTo>
                <a:lnTo>
                  <a:pt x="2589" y="2387"/>
                </a:lnTo>
                <a:lnTo>
                  <a:pt x="3694" y="1110"/>
                </a:lnTo>
                <a:lnTo>
                  <a:pt x="4680" y="2446"/>
                </a:lnTo>
                <a:lnTo>
                  <a:pt x="6136" y="1714"/>
                </a:lnTo>
                <a:lnTo>
                  <a:pt x="6413" y="3294"/>
                </a:lnTo>
                <a:lnTo>
                  <a:pt x="8017" y="3161"/>
                </a:lnTo>
                <a:lnTo>
                  <a:pt x="7696" y="4756"/>
                </a:lnTo>
                <a:lnTo>
                  <a:pt x="9280" y="5154"/>
                </a:lnTo>
                <a:lnTo>
                  <a:pt x="8650" y="6273"/>
                </a:lnTo>
                <a:lnTo>
                  <a:pt x="9255" y="6613"/>
                </a:lnTo>
                <a:lnTo>
                  <a:pt x="10329" y="4702"/>
                </a:lnTo>
                <a:lnTo>
                  <a:pt x="8506" y="4245"/>
                </a:lnTo>
                <a:lnTo>
                  <a:pt x="8878" y="2392"/>
                </a:lnTo>
                <a:lnTo>
                  <a:pt x="6986" y="2551"/>
                </a:lnTo>
                <a:lnTo>
                  <a:pt x="6657" y="674"/>
                </a:lnTo>
                <a:lnTo>
                  <a:pt x="4890" y="1564"/>
                </a:lnTo>
                <a:lnTo>
                  <a:pt x="3738"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407556" y="151456"/>
            <a:ext cx="332897" cy="305206"/>
          </a:xfrm>
          <a:custGeom>
            <a:rect b="b" l="l" r="r" t="t"/>
            <a:pathLst>
              <a:path extrusionOk="0" h="3735" w="4074">
                <a:moveTo>
                  <a:pt x="3075" y="0"/>
                </a:moveTo>
                <a:cubicBezTo>
                  <a:pt x="2920" y="1428"/>
                  <a:pt x="804" y="2498"/>
                  <a:pt x="1" y="2790"/>
                </a:cubicBezTo>
                <a:lnTo>
                  <a:pt x="343" y="3734"/>
                </a:lnTo>
                <a:cubicBezTo>
                  <a:pt x="485" y="3683"/>
                  <a:pt x="3818" y="2451"/>
                  <a:pt x="4073" y="108"/>
                </a:cubicBezTo>
                <a:lnTo>
                  <a:pt x="307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77625" y="131126"/>
            <a:ext cx="471154" cy="824096"/>
          </a:xfrm>
          <a:custGeom>
            <a:rect b="b" l="l" r="r" t="t"/>
            <a:pathLst>
              <a:path extrusionOk="0" h="10085" w="5766">
                <a:moveTo>
                  <a:pt x="2105" y="0"/>
                </a:moveTo>
                <a:lnTo>
                  <a:pt x="1429" y="332"/>
                </a:lnTo>
                <a:lnTo>
                  <a:pt x="2035" y="1569"/>
                </a:lnTo>
                <a:lnTo>
                  <a:pt x="236" y="2257"/>
                </a:lnTo>
                <a:lnTo>
                  <a:pt x="1561" y="3582"/>
                </a:lnTo>
                <a:lnTo>
                  <a:pt x="1" y="4566"/>
                </a:lnTo>
                <a:lnTo>
                  <a:pt x="1577" y="5724"/>
                </a:lnTo>
                <a:lnTo>
                  <a:pt x="361" y="7527"/>
                </a:lnTo>
                <a:lnTo>
                  <a:pt x="2583" y="7924"/>
                </a:lnTo>
                <a:lnTo>
                  <a:pt x="2896" y="10084"/>
                </a:lnTo>
                <a:lnTo>
                  <a:pt x="4804" y="9202"/>
                </a:lnTo>
                <a:lnTo>
                  <a:pt x="5084" y="9795"/>
                </a:lnTo>
                <a:lnTo>
                  <a:pt x="5766" y="9474"/>
                </a:lnTo>
                <a:lnTo>
                  <a:pt x="5167" y="8204"/>
                </a:lnTo>
                <a:lnTo>
                  <a:pt x="3496" y="8976"/>
                </a:lnTo>
                <a:lnTo>
                  <a:pt x="3250" y="7279"/>
                </a:lnTo>
                <a:lnTo>
                  <a:pt x="1632" y="6990"/>
                </a:lnTo>
                <a:lnTo>
                  <a:pt x="2607" y="5545"/>
                </a:lnTo>
                <a:lnTo>
                  <a:pt x="1339" y="4613"/>
                </a:lnTo>
                <a:lnTo>
                  <a:pt x="2760" y="3717"/>
                </a:lnTo>
                <a:lnTo>
                  <a:pt x="1590" y="2546"/>
                </a:lnTo>
                <a:lnTo>
                  <a:pt x="3074" y="1978"/>
                </a:lnTo>
                <a:lnTo>
                  <a:pt x="21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168900" y="586125"/>
            <a:ext cx="396142" cy="396073"/>
          </a:xfrm>
          <a:custGeom>
            <a:rect b="b" l="l" r="r" t="t"/>
            <a:pathLst>
              <a:path extrusionOk="0" h="4847" w="4848">
                <a:moveTo>
                  <a:pt x="3608" y="0"/>
                </a:moveTo>
                <a:lnTo>
                  <a:pt x="1" y="3608"/>
                </a:lnTo>
                <a:lnTo>
                  <a:pt x="1240" y="4846"/>
                </a:lnTo>
                <a:lnTo>
                  <a:pt x="4847" y="1238"/>
                </a:lnTo>
                <a:lnTo>
                  <a:pt x="360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8541625" y="4907292"/>
            <a:ext cx="543622" cy="182722"/>
          </a:xfrm>
          <a:custGeom>
            <a:rect b="b" l="l" r="r" t="t"/>
            <a:pathLst>
              <a:path extrusionOk="0" h="2394" w="7122">
                <a:moveTo>
                  <a:pt x="6525" y="0"/>
                </a:moveTo>
                <a:cubicBezTo>
                  <a:pt x="6501" y="17"/>
                  <a:pt x="4605" y="1384"/>
                  <a:pt x="2100" y="1384"/>
                </a:cubicBezTo>
                <a:cubicBezTo>
                  <a:pt x="1520" y="1384"/>
                  <a:pt x="908" y="1311"/>
                  <a:pt x="278" y="1131"/>
                </a:cubicBezTo>
                <a:lnTo>
                  <a:pt x="1" y="2095"/>
                </a:lnTo>
                <a:cubicBezTo>
                  <a:pt x="741" y="2308"/>
                  <a:pt x="1455" y="2393"/>
                  <a:pt x="2127" y="2393"/>
                </a:cubicBezTo>
                <a:cubicBezTo>
                  <a:pt x="4939" y="2393"/>
                  <a:pt x="7015" y="887"/>
                  <a:pt x="7121" y="809"/>
                </a:cubicBezTo>
                <a:lnTo>
                  <a:pt x="652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solidFill>
          <a:schemeClr val="lt2"/>
        </a:solidFill>
      </p:bgPr>
    </p:bg>
    <p:spTree>
      <p:nvGrpSpPr>
        <p:cNvPr id="310" name="Shape 310"/>
        <p:cNvGrpSpPr/>
        <p:nvPr/>
      </p:nvGrpSpPr>
      <p:grpSpPr>
        <a:xfrm>
          <a:off x="0" y="0"/>
          <a:ext cx="0" cy="0"/>
          <a:chOff x="0" y="0"/>
          <a:chExt cx="0" cy="0"/>
        </a:xfrm>
      </p:grpSpPr>
      <p:sp>
        <p:nvSpPr>
          <p:cNvPr id="311" name="Google Shape;311;p28"/>
          <p:cNvSpPr/>
          <p:nvPr/>
        </p:nvSpPr>
        <p:spPr>
          <a:xfrm rot="10800000">
            <a:off x="226693" y="-194703"/>
            <a:ext cx="838054" cy="734190"/>
          </a:xfrm>
          <a:custGeom>
            <a:rect b="b" l="l" r="r" t="t"/>
            <a:pathLst>
              <a:path extrusionOk="0" h="11130" w="12705">
                <a:moveTo>
                  <a:pt x="11964" y="0"/>
                </a:moveTo>
                <a:cubicBezTo>
                  <a:pt x="11333" y="0"/>
                  <a:pt x="10841" y="168"/>
                  <a:pt x="10470" y="504"/>
                </a:cubicBezTo>
                <a:cubicBezTo>
                  <a:pt x="9611" y="1285"/>
                  <a:pt x="9714" y="2771"/>
                  <a:pt x="9796" y="3964"/>
                </a:cubicBezTo>
                <a:cubicBezTo>
                  <a:pt x="9828" y="4425"/>
                  <a:pt x="9723" y="4773"/>
                  <a:pt x="9476" y="5031"/>
                </a:cubicBezTo>
                <a:cubicBezTo>
                  <a:pt x="8998" y="5531"/>
                  <a:pt x="7946" y="5775"/>
                  <a:pt x="6267" y="5775"/>
                </a:cubicBezTo>
                <a:cubicBezTo>
                  <a:pt x="6099" y="5775"/>
                  <a:pt x="5925" y="5773"/>
                  <a:pt x="5745" y="5768"/>
                </a:cubicBezTo>
                <a:cubicBezTo>
                  <a:pt x="5678" y="5766"/>
                  <a:pt x="5611" y="5765"/>
                  <a:pt x="5544" y="5765"/>
                </a:cubicBezTo>
                <a:cubicBezTo>
                  <a:pt x="4120" y="5765"/>
                  <a:pt x="2986" y="6176"/>
                  <a:pt x="2088" y="7021"/>
                </a:cubicBezTo>
                <a:cubicBezTo>
                  <a:pt x="1233" y="7827"/>
                  <a:pt x="569" y="9035"/>
                  <a:pt x="1" y="10825"/>
                </a:cubicBezTo>
                <a:lnTo>
                  <a:pt x="958" y="11130"/>
                </a:lnTo>
                <a:cubicBezTo>
                  <a:pt x="1950" y="8008"/>
                  <a:pt x="3244" y="6770"/>
                  <a:pt x="5542" y="6770"/>
                </a:cubicBezTo>
                <a:cubicBezTo>
                  <a:pt x="5601" y="6770"/>
                  <a:pt x="5659" y="6771"/>
                  <a:pt x="5719" y="6772"/>
                </a:cubicBezTo>
                <a:cubicBezTo>
                  <a:pt x="5908" y="6778"/>
                  <a:pt x="6091" y="6780"/>
                  <a:pt x="6268" y="6780"/>
                </a:cubicBezTo>
                <a:cubicBezTo>
                  <a:pt x="8284" y="6780"/>
                  <a:pt x="9508" y="6449"/>
                  <a:pt x="10201" y="5727"/>
                </a:cubicBezTo>
                <a:cubicBezTo>
                  <a:pt x="10649" y="5260"/>
                  <a:pt x="10850" y="4643"/>
                  <a:pt x="10799" y="3895"/>
                </a:cubicBezTo>
                <a:cubicBezTo>
                  <a:pt x="10734" y="2969"/>
                  <a:pt x="10647" y="1701"/>
                  <a:pt x="11146" y="1248"/>
                </a:cubicBezTo>
                <a:cubicBezTo>
                  <a:pt x="11323" y="1086"/>
                  <a:pt x="11598" y="1005"/>
                  <a:pt x="11967" y="1005"/>
                </a:cubicBezTo>
                <a:cubicBezTo>
                  <a:pt x="12138" y="1005"/>
                  <a:pt x="12330" y="1023"/>
                  <a:pt x="12541" y="1058"/>
                </a:cubicBezTo>
                <a:lnTo>
                  <a:pt x="12705" y="66"/>
                </a:lnTo>
                <a:cubicBezTo>
                  <a:pt x="12439" y="22"/>
                  <a:pt x="12192" y="0"/>
                  <a:pt x="119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8"/>
          <p:cNvSpPr/>
          <p:nvPr/>
        </p:nvSpPr>
        <p:spPr>
          <a:xfrm rot="2700000">
            <a:off x="-245295" y="4548521"/>
            <a:ext cx="965812" cy="379393"/>
          </a:xfrm>
          <a:custGeom>
            <a:rect b="b" l="l" r="r" t="t"/>
            <a:pathLst>
              <a:path extrusionOk="0" h="3278" w="8346">
                <a:moveTo>
                  <a:pt x="2972" y="0"/>
                </a:moveTo>
                <a:cubicBezTo>
                  <a:pt x="1935" y="0"/>
                  <a:pt x="933" y="303"/>
                  <a:pt x="1" y="907"/>
                </a:cubicBezTo>
                <a:lnTo>
                  <a:pt x="547" y="1750"/>
                </a:lnTo>
                <a:cubicBezTo>
                  <a:pt x="1316" y="1251"/>
                  <a:pt x="2128" y="1002"/>
                  <a:pt x="2974" y="1002"/>
                </a:cubicBezTo>
                <a:cubicBezTo>
                  <a:pt x="3738" y="1002"/>
                  <a:pt x="4532" y="1206"/>
                  <a:pt x="5348" y="1613"/>
                </a:cubicBezTo>
                <a:cubicBezTo>
                  <a:pt x="6687" y="2281"/>
                  <a:pt x="7590" y="3267"/>
                  <a:pt x="7599" y="3277"/>
                </a:cubicBezTo>
                <a:lnTo>
                  <a:pt x="8345" y="2603"/>
                </a:lnTo>
                <a:cubicBezTo>
                  <a:pt x="8304" y="2557"/>
                  <a:pt x="7325" y="1485"/>
                  <a:pt x="5825" y="729"/>
                </a:cubicBezTo>
                <a:cubicBezTo>
                  <a:pt x="4861" y="243"/>
                  <a:pt x="3902" y="0"/>
                  <a:pt x="29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8"/>
          <p:cNvSpPr/>
          <p:nvPr/>
        </p:nvSpPr>
        <p:spPr>
          <a:xfrm rot="2700000">
            <a:off x="131807" y="4606486"/>
            <a:ext cx="433956" cy="472100"/>
          </a:xfrm>
          <a:custGeom>
            <a:rect b="b" l="l" r="r" t="t"/>
            <a:pathLst>
              <a:path extrusionOk="0" h="4079" w="3750">
                <a:moveTo>
                  <a:pt x="2533" y="0"/>
                </a:moveTo>
                <a:cubicBezTo>
                  <a:pt x="1810" y="0"/>
                  <a:pt x="1101" y="353"/>
                  <a:pt x="674" y="1002"/>
                </a:cubicBezTo>
                <a:cubicBezTo>
                  <a:pt x="0" y="2029"/>
                  <a:pt x="286" y="3406"/>
                  <a:pt x="1312" y="4078"/>
                </a:cubicBezTo>
                <a:lnTo>
                  <a:pt x="3750" y="365"/>
                </a:lnTo>
                <a:cubicBezTo>
                  <a:pt x="3374" y="118"/>
                  <a:pt x="2951" y="0"/>
                  <a:pt x="25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8"/>
          <p:cNvSpPr/>
          <p:nvPr/>
        </p:nvSpPr>
        <p:spPr>
          <a:xfrm>
            <a:off x="8146786" y="136046"/>
            <a:ext cx="910608" cy="357703"/>
          </a:xfrm>
          <a:custGeom>
            <a:rect b="b" l="l" r="r" t="t"/>
            <a:pathLst>
              <a:path extrusionOk="0" h="3224" w="8207">
                <a:moveTo>
                  <a:pt x="7474" y="1"/>
                </a:moveTo>
                <a:cubicBezTo>
                  <a:pt x="7465" y="11"/>
                  <a:pt x="6576" y="981"/>
                  <a:pt x="5260" y="1637"/>
                </a:cubicBezTo>
                <a:cubicBezTo>
                  <a:pt x="4456" y="2038"/>
                  <a:pt x="3676" y="2238"/>
                  <a:pt x="2923" y="2238"/>
                </a:cubicBezTo>
                <a:cubicBezTo>
                  <a:pt x="2091" y="2238"/>
                  <a:pt x="1294" y="1993"/>
                  <a:pt x="537" y="1503"/>
                </a:cubicBezTo>
                <a:lnTo>
                  <a:pt x="0" y="2332"/>
                </a:lnTo>
                <a:cubicBezTo>
                  <a:pt x="918" y="2926"/>
                  <a:pt x="1903" y="3224"/>
                  <a:pt x="2923" y="3224"/>
                </a:cubicBezTo>
                <a:cubicBezTo>
                  <a:pt x="3837" y="3224"/>
                  <a:pt x="4780" y="2985"/>
                  <a:pt x="5729" y="2507"/>
                </a:cubicBezTo>
                <a:cubicBezTo>
                  <a:pt x="7202" y="1764"/>
                  <a:pt x="8166" y="708"/>
                  <a:pt x="8206" y="664"/>
                </a:cubicBezTo>
                <a:lnTo>
                  <a:pt x="747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8"/>
          <p:cNvSpPr/>
          <p:nvPr/>
        </p:nvSpPr>
        <p:spPr>
          <a:xfrm>
            <a:off x="8384115" y="164228"/>
            <a:ext cx="477107" cy="493395"/>
          </a:xfrm>
          <a:custGeom>
            <a:rect b="b" l="l" r="r" t="t"/>
            <a:pathLst>
              <a:path extrusionOk="0" h="4447" w="4300">
                <a:moveTo>
                  <a:pt x="3401" y="1"/>
                </a:moveTo>
                <a:lnTo>
                  <a:pt x="0" y="3002"/>
                </a:lnTo>
                <a:lnTo>
                  <a:pt x="4299" y="4446"/>
                </a:lnTo>
                <a:lnTo>
                  <a:pt x="340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8"/>
          <p:cNvSpPr/>
          <p:nvPr/>
        </p:nvSpPr>
        <p:spPr>
          <a:xfrm rot="-2312111">
            <a:off x="-143202" y="613705"/>
            <a:ext cx="1043210" cy="401492"/>
          </a:xfrm>
          <a:custGeom>
            <a:rect b="b" l="l" r="r" t="t"/>
            <a:pathLst>
              <a:path extrusionOk="0" h="4650" w="12083">
                <a:moveTo>
                  <a:pt x="8" y="1"/>
                </a:moveTo>
                <a:cubicBezTo>
                  <a:pt x="8" y="37"/>
                  <a:pt x="0" y="875"/>
                  <a:pt x="347" y="1825"/>
                </a:cubicBezTo>
                <a:cubicBezTo>
                  <a:pt x="819" y="3121"/>
                  <a:pt x="1719" y="4012"/>
                  <a:pt x="2950" y="4402"/>
                </a:cubicBezTo>
                <a:cubicBezTo>
                  <a:pt x="3496" y="4574"/>
                  <a:pt x="3996" y="4649"/>
                  <a:pt x="4455" y="4649"/>
                </a:cubicBezTo>
                <a:cubicBezTo>
                  <a:pt x="6550" y="4649"/>
                  <a:pt x="7771" y="3098"/>
                  <a:pt x="8418" y="2275"/>
                </a:cubicBezTo>
                <a:cubicBezTo>
                  <a:pt x="8931" y="1621"/>
                  <a:pt x="9727" y="1160"/>
                  <a:pt x="10398" y="1126"/>
                </a:cubicBezTo>
                <a:cubicBezTo>
                  <a:pt x="10423" y="1125"/>
                  <a:pt x="10448" y="1124"/>
                  <a:pt x="10472" y="1124"/>
                </a:cubicBezTo>
                <a:cubicBezTo>
                  <a:pt x="10828" y="1124"/>
                  <a:pt x="11130" y="1250"/>
                  <a:pt x="11370" y="1500"/>
                </a:cubicBezTo>
                <a:lnTo>
                  <a:pt x="12083" y="816"/>
                </a:lnTo>
                <a:cubicBezTo>
                  <a:pt x="11654" y="370"/>
                  <a:pt x="11099" y="137"/>
                  <a:pt x="10474" y="137"/>
                </a:cubicBezTo>
                <a:cubicBezTo>
                  <a:pt x="10433" y="137"/>
                  <a:pt x="10391" y="138"/>
                  <a:pt x="10349" y="140"/>
                </a:cubicBezTo>
                <a:cubicBezTo>
                  <a:pt x="9395" y="187"/>
                  <a:pt x="8331" y="786"/>
                  <a:pt x="7640" y="1665"/>
                </a:cubicBezTo>
                <a:cubicBezTo>
                  <a:pt x="6831" y="2693"/>
                  <a:pt x="5921" y="3665"/>
                  <a:pt x="4471" y="3665"/>
                </a:cubicBezTo>
                <a:cubicBezTo>
                  <a:pt x="4101" y="3665"/>
                  <a:pt x="3696" y="3602"/>
                  <a:pt x="3249" y="3461"/>
                </a:cubicBezTo>
                <a:cubicBezTo>
                  <a:pt x="998" y="2747"/>
                  <a:pt x="996" y="125"/>
                  <a:pt x="997" y="14"/>
                </a:cubicBezTo>
                <a:lnTo>
                  <a:pt x="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8"/>
          <p:cNvSpPr/>
          <p:nvPr/>
        </p:nvSpPr>
        <p:spPr>
          <a:xfrm rot="-2312111">
            <a:off x="198140" y="827505"/>
            <a:ext cx="225685" cy="375676"/>
          </a:xfrm>
          <a:custGeom>
            <a:rect b="b" l="l" r="r" t="t"/>
            <a:pathLst>
              <a:path extrusionOk="0" h="4351" w="2614">
                <a:moveTo>
                  <a:pt x="577" y="1"/>
                </a:moveTo>
                <a:lnTo>
                  <a:pt x="1" y="4332"/>
                </a:lnTo>
                <a:cubicBezTo>
                  <a:pt x="99" y="4345"/>
                  <a:pt x="196" y="4351"/>
                  <a:pt x="292" y="4351"/>
                </a:cubicBezTo>
                <a:cubicBezTo>
                  <a:pt x="1370" y="4351"/>
                  <a:pt x="2308" y="3552"/>
                  <a:pt x="2455" y="2454"/>
                </a:cubicBezTo>
                <a:cubicBezTo>
                  <a:pt x="2613" y="1259"/>
                  <a:pt x="1773" y="160"/>
                  <a:pt x="5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8"/>
          <p:cNvSpPr/>
          <p:nvPr/>
        </p:nvSpPr>
        <p:spPr>
          <a:xfrm rot="3066585">
            <a:off x="8395027" y="4653933"/>
            <a:ext cx="763251" cy="655810"/>
          </a:xfrm>
          <a:custGeom>
            <a:rect b="b" l="l" r="r" t="t"/>
            <a:pathLst>
              <a:path extrusionOk="0" h="8189" w="9530">
                <a:moveTo>
                  <a:pt x="9009" y="0"/>
                </a:moveTo>
                <a:cubicBezTo>
                  <a:pt x="8276" y="454"/>
                  <a:pt x="7356" y="484"/>
                  <a:pt x="6291" y="519"/>
                </a:cubicBezTo>
                <a:cubicBezTo>
                  <a:pt x="5200" y="555"/>
                  <a:pt x="3963" y="596"/>
                  <a:pt x="2714" y="1132"/>
                </a:cubicBezTo>
                <a:cubicBezTo>
                  <a:pt x="1519" y="1647"/>
                  <a:pt x="701" y="2738"/>
                  <a:pt x="351" y="4289"/>
                </a:cubicBezTo>
                <a:cubicBezTo>
                  <a:pt x="1" y="5830"/>
                  <a:pt x="189" y="7393"/>
                  <a:pt x="332" y="8188"/>
                </a:cubicBezTo>
                <a:lnTo>
                  <a:pt x="1304" y="8013"/>
                </a:lnTo>
                <a:cubicBezTo>
                  <a:pt x="904" y="5787"/>
                  <a:pt x="1134" y="2887"/>
                  <a:pt x="3104" y="2040"/>
                </a:cubicBezTo>
                <a:cubicBezTo>
                  <a:pt x="4183" y="1577"/>
                  <a:pt x="5271" y="1541"/>
                  <a:pt x="6324" y="1507"/>
                </a:cubicBezTo>
                <a:cubicBezTo>
                  <a:pt x="7480" y="1469"/>
                  <a:pt x="8571" y="1433"/>
                  <a:pt x="9529" y="840"/>
                </a:cubicBezTo>
                <a:lnTo>
                  <a:pt x="90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8"/>
          <p:cNvSpPr/>
          <p:nvPr/>
        </p:nvSpPr>
        <p:spPr>
          <a:xfrm rot="3066585">
            <a:off x="8643263" y="4604797"/>
            <a:ext cx="266777" cy="266841"/>
          </a:xfrm>
          <a:custGeom>
            <a:rect b="b" l="l" r="r" t="t"/>
            <a:pathLst>
              <a:path extrusionOk="0" h="3332" w="3331">
                <a:moveTo>
                  <a:pt x="1666" y="0"/>
                </a:moveTo>
                <a:cubicBezTo>
                  <a:pt x="746" y="0"/>
                  <a:pt x="1" y="746"/>
                  <a:pt x="1" y="1665"/>
                </a:cubicBezTo>
                <a:cubicBezTo>
                  <a:pt x="1" y="2586"/>
                  <a:pt x="746" y="3331"/>
                  <a:pt x="1666" y="3331"/>
                </a:cubicBezTo>
                <a:cubicBezTo>
                  <a:pt x="2585" y="3331"/>
                  <a:pt x="3331" y="2586"/>
                  <a:pt x="3331" y="1665"/>
                </a:cubicBezTo>
                <a:cubicBezTo>
                  <a:pt x="3331" y="746"/>
                  <a:pt x="2585" y="0"/>
                  <a:pt x="166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3" name="Shape 323"/>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4" name="Shape 324"/>
        <p:cNvGrpSpPr/>
        <p:nvPr/>
      </p:nvGrpSpPr>
      <p:grpSpPr>
        <a:xfrm>
          <a:off x="0" y="0"/>
          <a:ext cx="0" cy="0"/>
          <a:chOff x="0" y="0"/>
          <a:chExt cx="0" cy="0"/>
        </a:xfrm>
      </p:grpSpPr>
      <p:sp>
        <p:nvSpPr>
          <p:cNvPr id="325" name="Google Shape;325;p3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sp>
        <p:nvSpPr>
          <p:cNvPr id="32" name="Google Shape;32;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1pPr>
            <a:lvl2pPr lvl="1"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2pPr>
            <a:lvl3pPr lvl="2"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3pPr>
            <a:lvl4pPr lvl="3"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4pPr>
            <a:lvl5pPr lvl="4"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5pPr>
            <a:lvl6pPr lvl="5"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6pPr>
            <a:lvl7pPr lvl="6"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7pPr>
            <a:lvl8pPr lvl="7"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8pPr>
            <a:lvl9pPr lvl="8"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9pPr>
          </a:lstStyle>
          <a:p/>
        </p:txBody>
      </p:sp>
      <p:sp>
        <p:nvSpPr>
          <p:cNvPr id="33" name="Google Shape;33;p4"/>
          <p:cNvSpPr txBox="1"/>
          <p:nvPr>
            <p:ph idx="1" type="body"/>
          </p:nvPr>
        </p:nvSpPr>
        <p:spPr>
          <a:xfrm>
            <a:off x="720000" y="1139551"/>
            <a:ext cx="7704000" cy="3633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Assistant Light"/>
              <a:buChar char="●"/>
              <a:defRPr>
                <a:latin typeface="Assistant"/>
                <a:ea typeface="Assistant"/>
                <a:cs typeface="Assistant"/>
                <a:sym typeface="Assistant"/>
              </a:defRPr>
            </a:lvl1pPr>
            <a:lvl2pPr indent="-304800" lvl="1" marL="914400" rtl="0">
              <a:lnSpc>
                <a:spcPct val="100000"/>
              </a:lnSpc>
              <a:spcBef>
                <a:spcPts val="0"/>
              </a:spcBef>
              <a:spcAft>
                <a:spcPts val="0"/>
              </a:spcAft>
              <a:buSzPts val="1200"/>
              <a:buFont typeface="Assistant Light"/>
              <a:buChar char="○"/>
              <a:defRPr>
                <a:latin typeface="Assistant"/>
                <a:ea typeface="Assistant"/>
                <a:cs typeface="Assistant"/>
                <a:sym typeface="Assistant"/>
              </a:defRPr>
            </a:lvl2pPr>
            <a:lvl3pPr indent="-304800" lvl="2" marL="1371600" rtl="0">
              <a:lnSpc>
                <a:spcPct val="100000"/>
              </a:lnSpc>
              <a:spcBef>
                <a:spcPts val="0"/>
              </a:spcBef>
              <a:spcAft>
                <a:spcPts val="0"/>
              </a:spcAft>
              <a:buSzPts val="1200"/>
              <a:buFont typeface="Assistant Light"/>
              <a:buChar char="■"/>
              <a:defRPr>
                <a:latin typeface="Assistant"/>
                <a:ea typeface="Assistant"/>
                <a:cs typeface="Assistant"/>
                <a:sym typeface="Assistant"/>
              </a:defRPr>
            </a:lvl3pPr>
            <a:lvl4pPr indent="-304800" lvl="3" marL="1828800" rtl="0">
              <a:lnSpc>
                <a:spcPct val="100000"/>
              </a:lnSpc>
              <a:spcBef>
                <a:spcPts val="0"/>
              </a:spcBef>
              <a:spcAft>
                <a:spcPts val="0"/>
              </a:spcAft>
              <a:buSzPts val="1200"/>
              <a:buFont typeface="Assistant Light"/>
              <a:buChar char="●"/>
              <a:defRPr>
                <a:latin typeface="Assistant"/>
                <a:ea typeface="Assistant"/>
                <a:cs typeface="Assistant"/>
                <a:sym typeface="Assistant"/>
              </a:defRPr>
            </a:lvl4pPr>
            <a:lvl5pPr indent="-304800" lvl="4" marL="2286000" rtl="0">
              <a:lnSpc>
                <a:spcPct val="100000"/>
              </a:lnSpc>
              <a:spcBef>
                <a:spcPts val="0"/>
              </a:spcBef>
              <a:spcAft>
                <a:spcPts val="0"/>
              </a:spcAft>
              <a:buSzPts val="1200"/>
              <a:buFont typeface="Assistant Light"/>
              <a:buChar char="○"/>
              <a:defRPr>
                <a:latin typeface="Assistant"/>
                <a:ea typeface="Assistant"/>
                <a:cs typeface="Assistant"/>
                <a:sym typeface="Assistant"/>
              </a:defRPr>
            </a:lvl5pPr>
            <a:lvl6pPr indent="-304800" lvl="5" marL="2743200" rtl="0">
              <a:lnSpc>
                <a:spcPct val="100000"/>
              </a:lnSpc>
              <a:spcBef>
                <a:spcPts val="0"/>
              </a:spcBef>
              <a:spcAft>
                <a:spcPts val="0"/>
              </a:spcAft>
              <a:buSzPts val="1200"/>
              <a:buFont typeface="Assistant Light"/>
              <a:buChar char="■"/>
              <a:defRPr>
                <a:latin typeface="Assistant"/>
                <a:ea typeface="Assistant"/>
                <a:cs typeface="Assistant"/>
                <a:sym typeface="Assistant"/>
              </a:defRPr>
            </a:lvl6pPr>
            <a:lvl7pPr indent="-304800" lvl="6" marL="3200400" rtl="0">
              <a:lnSpc>
                <a:spcPct val="100000"/>
              </a:lnSpc>
              <a:spcBef>
                <a:spcPts val="0"/>
              </a:spcBef>
              <a:spcAft>
                <a:spcPts val="0"/>
              </a:spcAft>
              <a:buSzPts val="1200"/>
              <a:buFont typeface="Assistant Light"/>
              <a:buChar char="●"/>
              <a:defRPr>
                <a:latin typeface="Assistant"/>
                <a:ea typeface="Assistant"/>
                <a:cs typeface="Assistant"/>
                <a:sym typeface="Assistant"/>
              </a:defRPr>
            </a:lvl7pPr>
            <a:lvl8pPr indent="-304800" lvl="7" marL="3657600" rtl="0">
              <a:lnSpc>
                <a:spcPct val="100000"/>
              </a:lnSpc>
              <a:spcBef>
                <a:spcPts val="0"/>
              </a:spcBef>
              <a:spcAft>
                <a:spcPts val="0"/>
              </a:spcAft>
              <a:buSzPts val="1200"/>
              <a:buFont typeface="Assistant Light"/>
              <a:buChar char="○"/>
              <a:defRPr>
                <a:latin typeface="Assistant"/>
                <a:ea typeface="Assistant"/>
                <a:cs typeface="Assistant"/>
                <a:sym typeface="Assistant"/>
              </a:defRPr>
            </a:lvl8pPr>
            <a:lvl9pPr indent="-304800" lvl="8" marL="4114800" rtl="0">
              <a:lnSpc>
                <a:spcPct val="100000"/>
              </a:lnSpc>
              <a:spcBef>
                <a:spcPts val="0"/>
              </a:spcBef>
              <a:spcAft>
                <a:spcPts val="0"/>
              </a:spcAft>
              <a:buSzPts val="1200"/>
              <a:buFont typeface="Assistant Light"/>
              <a:buChar char="■"/>
              <a:defRPr>
                <a:latin typeface="Assistant"/>
                <a:ea typeface="Assistant"/>
                <a:cs typeface="Assistant"/>
                <a:sym typeface="Assistant"/>
              </a:defRPr>
            </a:lvl9pPr>
          </a:lstStyle>
          <a:p/>
        </p:txBody>
      </p:sp>
      <p:sp>
        <p:nvSpPr>
          <p:cNvPr id="34" name="Google Shape;34;p4"/>
          <p:cNvSpPr/>
          <p:nvPr/>
        </p:nvSpPr>
        <p:spPr>
          <a:xfrm>
            <a:off x="158472" y="4656202"/>
            <a:ext cx="981221" cy="377522"/>
          </a:xfrm>
          <a:custGeom>
            <a:rect b="b" l="l" r="r" t="t"/>
            <a:pathLst>
              <a:path extrusionOk="0" h="4727" w="12286">
                <a:moveTo>
                  <a:pt x="4531" y="1"/>
                </a:moveTo>
                <a:cubicBezTo>
                  <a:pt x="4064" y="1"/>
                  <a:pt x="3555" y="76"/>
                  <a:pt x="3000" y="252"/>
                </a:cubicBezTo>
                <a:cubicBezTo>
                  <a:pt x="1747" y="648"/>
                  <a:pt x="832" y="1554"/>
                  <a:pt x="352" y="2871"/>
                </a:cubicBezTo>
                <a:cubicBezTo>
                  <a:pt x="0" y="3838"/>
                  <a:pt x="8" y="4691"/>
                  <a:pt x="8" y="4727"/>
                </a:cubicBezTo>
                <a:lnTo>
                  <a:pt x="1013" y="4712"/>
                </a:lnTo>
                <a:cubicBezTo>
                  <a:pt x="1012" y="4685"/>
                  <a:pt x="1000" y="1939"/>
                  <a:pt x="3302" y="1210"/>
                </a:cubicBezTo>
                <a:cubicBezTo>
                  <a:pt x="3758" y="1065"/>
                  <a:pt x="4170" y="1001"/>
                  <a:pt x="4546" y="1001"/>
                </a:cubicBezTo>
                <a:cubicBezTo>
                  <a:pt x="6020" y="1001"/>
                  <a:pt x="6946" y="1990"/>
                  <a:pt x="7769" y="3035"/>
                </a:cubicBezTo>
                <a:cubicBezTo>
                  <a:pt x="8471" y="3929"/>
                  <a:pt x="9553" y="4537"/>
                  <a:pt x="10523" y="4586"/>
                </a:cubicBezTo>
                <a:cubicBezTo>
                  <a:pt x="10566" y="4588"/>
                  <a:pt x="10609" y="4589"/>
                  <a:pt x="10651" y="4589"/>
                </a:cubicBezTo>
                <a:cubicBezTo>
                  <a:pt x="11287" y="4589"/>
                  <a:pt x="11850" y="4352"/>
                  <a:pt x="12286" y="3898"/>
                </a:cubicBezTo>
                <a:lnTo>
                  <a:pt x="11561" y="3203"/>
                </a:lnTo>
                <a:cubicBezTo>
                  <a:pt x="11318" y="3456"/>
                  <a:pt x="11011" y="3584"/>
                  <a:pt x="10650" y="3584"/>
                </a:cubicBezTo>
                <a:cubicBezTo>
                  <a:pt x="10624" y="3584"/>
                  <a:pt x="10598" y="3583"/>
                  <a:pt x="10572" y="3582"/>
                </a:cubicBezTo>
                <a:cubicBezTo>
                  <a:pt x="9890" y="3548"/>
                  <a:pt x="9081" y="3079"/>
                  <a:pt x="8559" y="2415"/>
                </a:cubicBezTo>
                <a:cubicBezTo>
                  <a:pt x="7901" y="1578"/>
                  <a:pt x="6661" y="1"/>
                  <a:pt x="4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384091" y="4572025"/>
            <a:ext cx="349090" cy="360990"/>
          </a:xfrm>
          <a:custGeom>
            <a:rect b="b" l="l" r="r" t="t"/>
            <a:pathLst>
              <a:path extrusionOk="0" h="4520" w="4371">
                <a:moveTo>
                  <a:pt x="3458" y="0"/>
                </a:moveTo>
                <a:lnTo>
                  <a:pt x="0" y="3050"/>
                </a:lnTo>
                <a:lnTo>
                  <a:pt x="4371" y="4520"/>
                </a:lnTo>
                <a:lnTo>
                  <a:pt x="4371" y="4520"/>
                </a:lnTo>
                <a:lnTo>
                  <a:pt x="345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a:off x="-84550" y="4111424"/>
            <a:ext cx="778142" cy="492577"/>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a:off x="110680" y="4031301"/>
            <a:ext cx="400420" cy="400342"/>
          </a:xfrm>
          <a:custGeom>
            <a:rect b="b" l="l" r="r" t="t"/>
            <a:pathLst>
              <a:path extrusionOk="0" h="4462" w="4463">
                <a:moveTo>
                  <a:pt x="1141" y="1"/>
                </a:moveTo>
                <a:lnTo>
                  <a:pt x="1" y="1140"/>
                </a:lnTo>
                <a:lnTo>
                  <a:pt x="3322" y="4461"/>
                </a:lnTo>
                <a:lnTo>
                  <a:pt x="4462" y="3322"/>
                </a:lnTo>
                <a:lnTo>
                  <a:pt x="1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4"/>
          <p:cNvSpPr/>
          <p:nvPr/>
        </p:nvSpPr>
        <p:spPr>
          <a:xfrm>
            <a:off x="8356058" y="96118"/>
            <a:ext cx="841008" cy="397607"/>
          </a:xfrm>
          <a:custGeom>
            <a:rect b="b" l="l" r="r" t="t"/>
            <a:pathLst>
              <a:path extrusionOk="0" h="3457" w="7312">
                <a:moveTo>
                  <a:pt x="2903" y="1"/>
                </a:moveTo>
                <a:cubicBezTo>
                  <a:pt x="765" y="18"/>
                  <a:pt x="30" y="2845"/>
                  <a:pt x="0" y="2966"/>
                </a:cubicBezTo>
                <a:lnTo>
                  <a:pt x="974" y="3212"/>
                </a:lnTo>
                <a:cubicBezTo>
                  <a:pt x="980" y="3189"/>
                  <a:pt x="1549" y="1017"/>
                  <a:pt x="2910" y="1006"/>
                </a:cubicBezTo>
                <a:cubicBezTo>
                  <a:pt x="2915" y="1006"/>
                  <a:pt x="2920" y="1006"/>
                  <a:pt x="2925" y="1006"/>
                </a:cubicBezTo>
                <a:cubicBezTo>
                  <a:pt x="3602" y="1006"/>
                  <a:pt x="3964" y="1414"/>
                  <a:pt x="4496" y="2075"/>
                </a:cubicBezTo>
                <a:cubicBezTo>
                  <a:pt x="4998" y="2700"/>
                  <a:pt x="5604" y="3456"/>
                  <a:pt x="6697" y="3456"/>
                </a:cubicBezTo>
                <a:cubicBezTo>
                  <a:pt x="6887" y="3456"/>
                  <a:pt x="7091" y="3434"/>
                  <a:pt x="7311" y="3384"/>
                </a:cubicBezTo>
                <a:lnTo>
                  <a:pt x="7089" y="2404"/>
                </a:lnTo>
                <a:cubicBezTo>
                  <a:pt x="6946" y="2437"/>
                  <a:pt x="6817" y="2453"/>
                  <a:pt x="6698" y="2453"/>
                </a:cubicBezTo>
                <a:cubicBezTo>
                  <a:pt x="6118" y="2453"/>
                  <a:pt x="5785" y="2077"/>
                  <a:pt x="5278" y="1446"/>
                </a:cubicBezTo>
                <a:cubicBezTo>
                  <a:pt x="4761" y="802"/>
                  <a:pt x="4118" y="1"/>
                  <a:pt x="29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4"/>
          <p:cNvSpPr/>
          <p:nvPr/>
        </p:nvSpPr>
        <p:spPr>
          <a:xfrm>
            <a:off x="8479071" y="511786"/>
            <a:ext cx="304106" cy="556213"/>
          </a:xfrm>
          <a:custGeom>
            <a:rect b="b" l="l" r="r" t="t"/>
            <a:pathLst>
              <a:path extrusionOk="0" h="4836" w="2644">
                <a:moveTo>
                  <a:pt x="2422" y="0"/>
                </a:moveTo>
                <a:lnTo>
                  <a:pt x="1421" y="84"/>
                </a:lnTo>
                <a:cubicBezTo>
                  <a:pt x="1424" y="109"/>
                  <a:pt x="1607" y="2519"/>
                  <a:pt x="0" y="4126"/>
                </a:cubicBezTo>
                <a:lnTo>
                  <a:pt x="711" y="4836"/>
                </a:lnTo>
                <a:cubicBezTo>
                  <a:pt x="2643" y="2903"/>
                  <a:pt x="2432" y="118"/>
                  <a:pt x="2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a:off x="8215850" y="215849"/>
            <a:ext cx="427635" cy="389671"/>
          </a:xfrm>
          <a:custGeom>
            <a:rect b="b" l="l" r="r" t="t"/>
            <a:pathLst>
              <a:path extrusionOk="0" h="3388" w="3718">
                <a:moveTo>
                  <a:pt x="1859" y="0"/>
                </a:moveTo>
                <a:cubicBezTo>
                  <a:pt x="1426" y="0"/>
                  <a:pt x="993" y="166"/>
                  <a:pt x="662" y="496"/>
                </a:cubicBezTo>
                <a:cubicBezTo>
                  <a:pt x="1" y="1158"/>
                  <a:pt x="1" y="2230"/>
                  <a:pt x="662" y="2891"/>
                </a:cubicBezTo>
                <a:cubicBezTo>
                  <a:pt x="993" y="3222"/>
                  <a:pt x="1426" y="3387"/>
                  <a:pt x="1859" y="3387"/>
                </a:cubicBezTo>
                <a:cubicBezTo>
                  <a:pt x="2292" y="3387"/>
                  <a:pt x="2726" y="3222"/>
                  <a:pt x="3056" y="2891"/>
                </a:cubicBezTo>
                <a:cubicBezTo>
                  <a:pt x="3718" y="2230"/>
                  <a:pt x="3718" y="1158"/>
                  <a:pt x="3056" y="496"/>
                </a:cubicBezTo>
                <a:cubicBezTo>
                  <a:pt x="2726" y="166"/>
                  <a:pt x="2292" y="0"/>
                  <a:pt x="18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8783184" y="685006"/>
            <a:ext cx="304103" cy="304103"/>
          </a:xfrm>
          <a:custGeom>
            <a:rect b="b" l="l" r="r" t="t"/>
            <a:pathLst>
              <a:path extrusionOk="0" h="4848" w="4848">
                <a:moveTo>
                  <a:pt x="3609" y="1"/>
                </a:moveTo>
                <a:lnTo>
                  <a:pt x="1" y="3608"/>
                </a:lnTo>
                <a:lnTo>
                  <a:pt x="1240" y="4848"/>
                </a:lnTo>
                <a:lnTo>
                  <a:pt x="4848" y="1240"/>
                </a:lnTo>
                <a:lnTo>
                  <a:pt x="360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a:off x="68025" y="93071"/>
            <a:ext cx="981219" cy="295374"/>
          </a:xfrm>
          <a:custGeom>
            <a:rect b="b" l="l" r="r" t="t"/>
            <a:pathLst>
              <a:path extrusionOk="0" h="3368" w="11189">
                <a:moveTo>
                  <a:pt x="2239" y="0"/>
                </a:moveTo>
                <a:cubicBezTo>
                  <a:pt x="2182" y="0"/>
                  <a:pt x="2126" y="1"/>
                  <a:pt x="2069" y="4"/>
                </a:cubicBezTo>
                <a:cubicBezTo>
                  <a:pt x="1207" y="42"/>
                  <a:pt x="473" y="368"/>
                  <a:pt x="1" y="920"/>
                </a:cubicBezTo>
                <a:lnTo>
                  <a:pt x="765" y="1572"/>
                </a:lnTo>
                <a:cubicBezTo>
                  <a:pt x="1054" y="1234"/>
                  <a:pt x="1533" y="1033"/>
                  <a:pt x="2114" y="1008"/>
                </a:cubicBezTo>
                <a:cubicBezTo>
                  <a:pt x="2158" y="1006"/>
                  <a:pt x="2201" y="1005"/>
                  <a:pt x="2245" y="1005"/>
                </a:cubicBezTo>
                <a:cubicBezTo>
                  <a:pt x="3154" y="1005"/>
                  <a:pt x="4112" y="1418"/>
                  <a:pt x="4835" y="2127"/>
                </a:cubicBezTo>
                <a:cubicBezTo>
                  <a:pt x="5646" y="2922"/>
                  <a:pt x="6769" y="3368"/>
                  <a:pt x="7915" y="3368"/>
                </a:cubicBezTo>
                <a:cubicBezTo>
                  <a:pt x="8079" y="3368"/>
                  <a:pt x="8243" y="3359"/>
                  <a:pt x="8407" y="3340"/>
                </a:cubicBezTo>
                <a:cubicBezTo>
                  <a:pt x="9590" y="3206"/>
                  <a:pt x="10577" y="2607"/>
                  <a:pt x="11189" y="1651"/>
                </a:cubicBezTo>
                <a:lnTo>
                  <a:pt x="10343" y="1109"/>
                </a:lnTo>
                <a:cubicBezTo>
                  <a:pt x="9898" y="1806"/>
                  <a:pt x="9170" y="2243"/>
                  <a:pt x="8295" y="2343"/>
                </a:cubicBezTo>
                <a:cubicBezTo>
                  <a:pt x="8173" y="2356"/>
                  <a:pt x="8051" y="2363"/>
                  <a:pt x="7928" y="2363"/>
                </a:cubicBezTo>
                <a:cubicBezTo>
                  <a:pt x="7044" y="2363"/>
                  <a:pt x="6155" y="2014"/>
                  <a:pt x="5539" y="1410"/>
                </a:cubicBezTo>
                <a:cubicBezTo>
                  <a:pt x="4631" y="519"/>
                  <a:pt x="3409" y="0"/>
                  <a:pt x="2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a:off x="366899" y="100203"/>
            <a:ext cx="383490" cy="396579"/>
          </a:xfrm>
          <a:custGeom>
            <a:rect b="b" l="l" r="r" t="t"/>
            <a:pathLst>
              <a:path extrusionOk="0" h="4522" w="4373">
                <a:moveTo>
                  <a:pt x="3458" y="1"/>
                </a:moveTo>
                <a:lnTo>
                  <a:pt x="1" y="3052"/>
                </a:lnTo>
                <a:lnTo>
                  <a:pt x="4373" y="4522"/>
                </a:lnTo>
                <a:lnTo>
                  <a:pt x="345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a:off x="8520711" y="4196375"/>
            <a:ext cx="560218" cy="768346"/>
          </a:xfrm>
          <a:custGeom>
            <a:rect b="b" l="l" r="r" t="t"/>
            <a:pathLst>
              <a:path extrusionOk="0" h="8222" w="5995">
                <a:moveTo>
                  <a:pt x="96" y="0"/>
                </a:moveTo>
                <a:lnTo>
                  <a:pt x="1" y="983"/>
                </a:lnTo>
                <a:cubicBezTo>
                  <a:pt x="2250" y="1201"/>
                  <a:pt x="3240" y="2231"/>
                  <a:pt x="3312" y="4424"/>
                </a:cubicBezTo>
                <a:cubicBezTo>
                  <a:pt x="3411" y="7416"/>
                  <a:pt x="5579" y="8189"/>
                  <a:pt x="5671" y="8221"/>
                </a:cubicBezTo>
                <a:lnTo>
                  <a:pt x="5994" y="7287"/>
                </a:lnTo>
                <a:cubicBezTo>
                  <a:pt x="5928" y="7264"/>
                  <a:pt x="4375" y="6680"/>
                  <a:pt x="4300" y="4392"/>
                </a:cubicBezTo>
                <a:cubicBezTo>
                  <a:pt x="4252" y="2959"/>
                  <a:pt x="3855" y="1905"/>
                  <a:pt x="3083" y="1168"/>
                </a:cubicBezTo>
                <a:cubicBezTo>
                  <a:pt x="2394" y="510"/>
                  <a:pt x="1417" y="129"/>
                  <a:pt x="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a:off x="8424000" y="4572035"/>
            <a:ext cx="311367" cy="311282"/>
          </a:xfrm>
          <a:custGeom>
            <a:rect b="b" l="l" r="r" t="t"/>
            <a:pathLst>
              <a:path extrusionOk="0" h="3331" w="3332">
                <a:moveTo>
                  <a:pt x="1666" y="1"/>
                </a:moveTo>
                <a:cubicBezTo>
                  <a:pt x="746" y="1"/>
                  <a:pt x="1" y="746"/>
                  <a:pt x="1" y="1666"/>
                </a:cubicBezTo>
                <a:cubicBezTo>
                  <a:pt x="1" y="2585"/>
                  <a:pt x="746" y="3331"/>
                  <a:pt x="1666" y="3331"/>
                </a:cubicBezTo>
                <a:cubicBezTo>
                  <a:pt x="2586" y="3331"/>
                  <a:pt x="3332" y="2585"/>
                  <a:pt x="3332" y="1666"/>
                </a:cubicBezTo>
                <a:cubicBezTo>
                  <a:pt x="3332" y="746"/>
                  <a:pt x="2586" y="1"/>
                  <a:pt x="1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5"/>
          <p:cNvSpPr txBox="1"/>
          <p:nvPr>
            <p:ph idx="1" type="subTitle"/>
          </p:nvPr>
        </p:nvSpPr>
        <p:spPr>
          <a:xfrm>
            <a:off x="5056474" y="2924600"/>
            <a:ext cx="2505600" cy="148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8" name="Google Shape;48;p5"/>
          <p:cNvSpPr txBox="1"/>
          <p:nvPr>
            <p:ph idx="2" type="subTitle"/>
          </p:nvPr>
        </p:nvSpPr>
        <p:spPr>
          <a:xfrm>
            <a:off x="1581925" y="2924600"/>
            <a:ext cx="2505600" cy="148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9" name="Google Shape;49;p5"/>
          <p:cNvSpPr txBox="1"/>
          <p:nvPr>
            <p:ph idx="3" type="subTitle"/>
          </p:nvPr>
        </p:nvSpPr>
        <p:spPr>
          <a:xfrm>
            <a:off x="1581925" y="235094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50" name="Google Shape;50;p5"/>
          <p:cNvSpPr txBox="1"/>
          <p:nvPr>
            <p:ph idx="4" type="subTitle"/>
          </p:nvPr>
        </p:nvSpPr>
        <p:spPr>
          <a:xfrm>
            <a:off x="5056475" y="235094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1pPr>
            <a:lvl2pPr lvl="1"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2pPr>
            <a:lvl3pPr lvl="2"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3pPr>
            <a:lvl4pPr lvl="3"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4pPr>
            <a:lvl5pPr lvl="4"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5pPr>
            <a:lvl6pPr lvl="5"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6pPr>
            <a:lvl7pPr lvl="6"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7pPr>
            <a:lvl8pPr lvl="7"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8pPr>
            <a:lvl9pPr lvl="8" rtl="0" algn="ctr">
              <a:lnSpc>
                <a:spcPct val="100000"/>
              </a:lnSpc>
              <a:spcBef>
                <a:spcPts val="0"/>
              </a:spcBef>
              <a:spcAft>
                <a:spcPts val="0"/>
              </a:spcAft>
              <a:buClr>
                <a:schemeClr val="lt2"/>
              </a:buClr>
              <a:buSzPts val="2400"/>
              <a:buFont typeface="Golos Text ExtraBold"/>
              <a:buNone/>
              <a:defRPr sz="2400">
                <a:solidFill>
                  <a:schemeClr val="lt2"/>
                </a:solidFill>
                <a:latin typeface="Golos Text ExtraBold"/>
                <a:ea typeface="Golos Text ExtraBold"/>
                <a:cs typeface="Golos Text ExtraBold"/>
                <a:sym typeface="Golos Text ExtraBold"/>
              </a:defRPr>
            </a:lvl9pPr>
          </a:lstStyle>
          <a:p/>
        </p:txBody>
      </p:sp>
      <p:sp>
        <p:nvSpPr>
          <p:cNvPr id="51" name="Google Shape;51;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 name="Google Shape;52;p5"/>
          <p:cNvSpPr/>
          <p:nvPr/>
        </p:nvSpPr>
        <p:spPr>
          <a:xfrm>
            <a:off x="8197299" y="80563"/>
            <a:ext cx="946703" cy="447569"/>
          </a:xfrm>
          <a:custGeom>
            <a:rect b="b" l="l" r="r" t="t"/>
            <a:pathLst>
              <a:path extrusionOk="0" h="3457" w="7312">
                <a:moveTo>
                  <a:pt x="2903" y="1"/>
                </a:moveTo>
                <a:cubicBezTo>
                  <a:pt x="765" y="18"/>
                  <a:pt x="30" y="2845"/>
                  <a:pt x="0" y="2966"/>
                </a:cubicBezTo>
                <a:lnTo>
                  <a:pt x="974" y="3212"/>
                </a:lnTo>
                <a:cubicBezTo>
                  <a:pt x="980" y="3189"/>
                  <a:pt x="1549" y="1017"/>
                  <a:pt x="2910" y="1006"/>
                </a:cubicBezTo>
                <a:cubicBezTo>
                  <a:pt x="2915" y="1006"/>
                  <a:pt x="2920" y="1006"/>
                  <a:pt x="2925" y="1006"/>
                </a:cubicBezTo>
                <a:cubicBezTo>
                  <a:pt x="3602" y="1006"/>
                  <a:pt x="3964" y="1414"/>
                  <a:pt x="4496" y="2075"/>
                </a:cubicBezTo>
                <a:cubicBezTo>
                  <a:pt x="4998" y="2700"/>
                  <a:pt x="5604" y="3456"/>
                  <a:pt x="6697" y="3456"/>
                </a:cubicBezTo>
                <a:cubicBezTo>
                  <a:pt x="6887" y="3456"/>
                  <a:pt x="7091" y="3434"/>
                  <a:pt x="7311" y="3384"/>
                </a:cubicBezTo>
                <a:lnTo>
                  <a:pt x="7089" y="2404"/>
                </a:lnTo>
                <a:cubicBezTo>
                  <a:pt x="6946" y="2437"/>
                  <a:pt x="6817" y="2453"/>
                  <a:pt x="6698" y="2453"/>
                </a:cubicBezTo>
                <a:cubicBezTo>
                  <a:pt x="6118" y="2453"/>
                  <a:pt x="5785" y="2077"/>
                  <a:pt x="5278" y="1446"/>
                </a:cubicBezTo>
                <a:cubicBezTo>
                  <a:pt x="4761" y="802"/>
                  <a:pt x="4118" y="1"/>
                  <a:pt x="2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a:off x="8402122" y="512983"/>
            <a:ext cx="342325" cy="626105"/>
          </a:xfrm>
          <a:custGeom>
            <a:rect b="b" l="l" r="r" t="t"/>
            <a:pathLst>
              <a:path extrusionOk="0" h="4836" w="2644">
                <a:moveTo>
                  <a:pt x="2422" y="0"/>
                </a:moveTo>
                <a:lnTo>
                  <a:pt x="1421" y="84"/>
                </a:lnTo>
                <a:cubicBezTo>
                  <a:pt x="1424" y="109"/>
                  <a:pt x="1607" y="2519"/>
                  <a:pt x="0" y="4126"/>
                </a:cubicBezTo>
                <a:lnTo>
                  <a:pt x="711" y="4836"/>
                </a:lnTo>
                <a:cubicBezTo>
                  <a:pt x="2643" y="2903"/>
                  <a:pt x="2432" y="118"/>
                  <a:pt x="24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5"/>
          <p:cNvSpPr/>
          <p:nvPr/>
        </p:nvSpPr>
        <p:spPr>
          <a:xfrm>
            <a:off x="8039475" y="215338"/>
            <a:ext cx="481379" cy="438636"/>
          </a:xfrm>
          <a:custGeom>
            <a:rect b="b" l="l" r="r" t="t"/>
            <a:pathLst>
              <a:path extrusionOk="0" h="3388" w="3718">
                <a:moveTo>
                  <a:pt x="1859" y="0"/>
                </a:moveTo>
                <a:cubicBezTo>
                  <a:pt x="1426" y="0"/>
                  <a:pt x="993" y="166"/>
                  <a:pt x="662" y="496"/>
                </a:cubicBezTo>
                <a:cubicBezTo>
                  <a:pt x="1" y="1158"/>
                  <a:pt x="1" y="2230"/>
                  <a:pt x="662" y="2891"/>
                </a:cubicBezTo>
                <a:cubicBezTo>
                  <a:pt x="993" y="3222"/>
                  <a:pt x="1426" y="3387"/>
                  <a:pt x="1859" y="3387"/>
                </a:cubicBezTo>
                <a:cubicBezTo>
                  <a:pt x="2292" y="3387"/>
                  <a:pt x="2726" y="3222"/>
                  <a:pt x="3056" y="2891"/>
                </a:cubicBezTo>
                <a:cubicBezTo>
                  <a:pt x="3718" y="2230"/>
                  <a:pt x="3718" y="1158"/>
                  <a:pt x="3056" y="496"/>
                </a:cubicBezTo>
                <a:cubicBezTo>
                  <a:pt x="2726" y="166"/>
                  <a:pt x="2292" y="0"/>
                  <a:pt x="18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57148" y="168179"/>
            <a:ext cx="850648" cy="538500"/>
          </a:xfrm>
          <a:custGeom>
            <a:rect b="b" l="l" r="r" t="t"/>
            <a:pathLst>
              <a:path extrusionOk="0" h="5490" w="8673">
                <a:moveTo>
                  <a:pt x="6334" y="1"/>
                </a:moveTo>
                <a:lnTo>
                  <a:pt x="5293" y="1469"/>
                </a:lnTo>
                <a:lnTo>
                  <a:pt x="3903" y="284"/>
                </a:lnTo>
                <a:lnTo>
                  <a:pt x="3479" y="2031"/>
                </a:lnTo>
                <a:lnTo>
                  <a:pt x="1835" y="1349"/>
                </a:lnTo>
                <a:lnTo>
                  <a:pt x="2084" y="3073"/>
                </a:lnTo>
                <a:lnTo>
                  <a:pt x="336" y="2914"/>
                </a:lnTo>
                <a:lnTo>
                  <a:pt x="336" y="2914"/>
                </a:lnTo>
                <a:lnTo>
                  <a:pt x="1126" y="4504"/>
                </a:lnTo>
                <a:lnTo>
                  <a:pt x="1" y="4823"/>
                </a:lnTo>
                <a:lnTo>
                  <a:pt x="189" y="5489"/>
                </a:lnTo>
                <a:lnTo>
                  <a:pt x="2118" y="4943"/>
                </a:lnTo>
                <a:lnTo>
                  <a:pt x="1509" y="3717"/>
                </a:lnTo>
                <a:lnTo>
                  <a:pt x="2896" y="3844"/>
                </a:lnTo>
                <a:lnTo>
                  <a:pt x="2696" y="2456"/>
                </a:lnTo>
                <a:lnTo>
                  <a:pt x="3961" y="2982"/>
                </a:lnTo>
                <a:lnTo>
                  <a:pt x="4311" y="1543"/>
                </a:lnTo>
                <a:lnTo>
                  <a:pt x="5420" y="2488"/>
                </a:lnTo>
                <a:lnTo>
                  <a:pt x="6276" y="1281"/>
                </a:lnTo>
                <a:lnTo>
                  <a:pt x="7026" y="2568"/>
                </a:lnTo>
                <a:lnTo>
                  <a:pt x="8672" y="1364"/>
                </a:lnTo>
                <a:lnTo>
                  <a:pt x="8263" y="804"/>
                </a:lnTo>
                <a:lnTo>
                  <a:pt x="7238" y="1553"/>
                </a:lnTo>
                <a:lnTo>
                  <a:pt x="63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270569" y="80585"/>
            <a:ext cx="437731" cy="437666"/>
          </a:xfrm>
          <a:custGeom>
            <a:rect b="b" l="l" r="r" t="t"/>
            <a:pathLst>
              <a:path extrusionOk="0" h="4462" w="4463">
                <a:moveTo>
                  <a:pt x="1141" y="1"/>
                </a:moveTo>
                <a:lnTo>
                  <a:pt x="1" y="1140"/>
                </a:lnTo>
                <a:lnTo>
                  <a:pt x="3322" y="4461"/>
                </a:lnTo>
                <a:lnTo>
                  <a:pt x="4462" y="3322"/>
                </a:lnTo>
                <a:lnTo>
                  <a:pt x="11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6"/>
          <p:cNvSpPr/>
          <p:nvPr/>
        </p:nvSpPr>
        <p:spPr>
          <a:xfrm>
            <a:off x="7889409" y="73973"/>
            <a:ext cx="1082737" cy="493688"/>
          </a:xfrm>
          <a:custGeom>
            <a:rect b="b" l="l" r="r" t="t"/>
            <a:pathLst>
              <a:path extrusionOk="0" h="4803" w="10534">
                <a:moveTo>
                  <a:pt x="5770" y="1"/>
                </a:moveTo>
                <a:lnTo>
                  <a:pt x="4378" y="1406"/>
                </a:lnTo>
                <a:lnTo>
                  <a:pt x="2787" y="293"/>
                </a:lnTo>
                <a:lnTo>
                  <a:pt x="2056" y="2077"/>
                </a:lnTo>
                <a:lnTo>
                  <a:pt x="224" y="1530"/>
                </a:lnTo>
                <a:lnTo>
                  <a:pt x="0" y="3729"/>
                </a:lnTo>
                <a:lnTo>
                  <a:pt x="690" y="3799"/>
                </a:lnTo>
                <a:lnTo>
                  <a:pt x="829" y="2434"/>
                </a:lnTo>
                <a:lnTo>
                  <a:pt x="2459" y="2921"/>
                </a:lnTo>
                <a:lnTo>
                  <a:pt x="3100" y="1358"/>
                </a:lnTo>
                <a:lnTo>
                  <a:pt x="4460" y="2310"/>
                </a:lnTo>
                <a:lnTo>
                  <a:pt x="5606" y="1152"/>
                </a:lnTo>
                <a:lnTo>
                  <a:pt x="6373" y="2562"/>
                </a:lnTo>
                <a:lnTo>
                  <a:pt x="7850" y="1925"/>
                </a:lnTo>
                <a:lnTo>
                  <a:pt x="8055" y="3539"/>
                </a:lnTo>
                <a:lnTo>
                  <a:pt x="9683" y="3412"/>
                </a:lnTo>
                <a:lnTo>
                  <a:pt x="9442" y="4673"/>
                </a:lnTo>
                <a:lnTo>
                  <a:pt x="10124" y="4802"/>
                </a:lnTo>
                <a:lnTo>
                  <a:pt x="10533" y="2649"/>
                </a:lnTo>
                <a:lnTo>
                  <a:pt x="8660" y="2796"/>
                </a:lnTo>
                <a:lnTo>
                  <a:pt x="8422" y="923"/>
                </a:lnTo>
                <a:lnTo>
                  <a:pt x="6680" y="1675"/>
                </a:lnTo>
                <a:lnTo>
                  <a:pt x="57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a:off x="8308259" y="62049"/>
            <a:ext cx="342891" cy="320594"/>
          </a:xfrm>
          <a:custGeom>
            <a:rect b="b" l="l" r="r" t="t"/>
            <a:pathLst>
              <a:path extrusionOk="0" h="3119" w="3336">
                <a:moveTo>
                  <a:pt x="1671" y="1"/>
                </a:moveTo>
                <a:cubicBezTo>
                  <a:pt x="1594" y="1"/>
                  <a:pt x="1517" y="6"/>
                  <a:pt x="1440" y="18"/>
                </a:cubicBezTo>
                <a:cubicBezTo>
                  <a:pt x="588" y="143"/>
                  <a:pt x="0" y="936"/>
                  <a:pt x="126" y="1788"/>
                </a:cubicBezTo>
                <a:cubicBezTo>
                  <a:pt x="240" y="2562"/>
                  <a:pt x="906" y="3118"/>
                  <a:pt x="1666" y="3118"/>
                </a:cubicBezTo>
                <a:cubicBezTo>
                  <a:pt x="1742" y="3118"/>
                  <a:pt x="1819" y="3113"/>
                  <a:pt x="1896" y="3101"/>
                </a:cubicBezTo>
                <a:cubicBezTo>
                  <a:pt x="2748" y="2975"/>
                  <a:pt x="3335" y="2183"/>
                  <a:pt x="3210" y="1331"/>
                </a:cubicBezTo>
                <a:cubicBezTo>
                  <a:pt x="3095" y="557"/>
                  <a:pt x="2430" y="1"/>
                  <a:pt x="167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a:off x="8179320" y="567659"/>
            <a:ext cx="600778" cy="147089"/>
          </a:xfrm>
          <a:custGeom>
            <a:rect b="b" l="l" r="r" t="t"/>
            <a:pathLst>
              <a:path extrusionOk="0" h="1431" w="5845">
                <a:moveTo>
                  <a:pt x="90" y="1"/>
                </a:moveTo>
                <a:lnTo>
                  <a:pt x="1" y="689"/>
                </a:lnTo>
                <a:lnTo>
                  <a:pt x="5756" y="1430"/>
                </a:lnTo>
                <a:lnTo>
                  <a:pt x="5844" y="742"/>
                </a:lnTo>
                <a:lnTo>
                  <a:pt x="9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flipH="1">
            <a:off x="124959" y="4563686"/>
            <a:ext cx="1295267" cy="542225"/>
          </a:xfrm>
          <a:custGeom>
            <a:rect b="b" l="l" r="r" t="t"/>
            <a:pathLst>
              <a:path extrusionOk="0" h="4755" w="11359">
                <a:moveTo>
                  <a:pt x="10454" y="0"/>
                </a:moveTo>
                <a:cubicBezTo>
                  <a:pt x="10085" y="838"/>
                  <a:pt x="9147" y="1103"/>
                  <a:pt x="7813" y="1103"/>
                </a:cubicBezTo>
                <a:cubicBezTo>
                  <a:pt x="7374" y="1103"/>
                  <a:pt x="6892" y="1074"/>
                  <a:pt x="6374" y="1028"/>
                </a:cubicBezTo>
                <a:cubicBezTo>
                  <a:pt x="6222" y="1014"/>
                  <a:pt x="6015" y="1002"/>
                  <a:pt x="5767" y="1002"/>
                </a:cubicBezTo>
                <a:cubicBezTo>
                  <a:pt x="4356" y="1002"/>
                  <a:pt x="1610" y="1404"/>
                  <a:pt x="1" y="4271"/>
                </a:cubicBezTo>
                <a:lnTo>
                  <a:pt x="862" y="4755"/>
                </a:lnTo>
                <a:cubicBezTo>
                  <a:pt x="2223" y="2331"/>
                  <a:pt x="4560" y="1989"/>
                  <a:pt x="5764" y="1989"/>
                </a:cubicBezTo>
                <a:cubicBezTo>
                  <a:pt x="5977" y="1989"/>
                  <a:pt x="6155" y="2000"/>
                  <a:pt x="6285" y="2012"/>
                </a:cubicBezTo>
                <a:cubicBezTo>
                  <a:pt x="6710" y="2050"/>
                  <a:pt x="7241" y="2098"/>
                  <a:pt x="7803" y="2098"/>
                </a:cubicBezTo>
                <a:cubicBezTo>
                  <a:pt x="9178" y="2098"/>
                  <a:pt x="10735" y="1812"/>
                  <a:pt x="11358" y="398"/>
                </a:cubicBezTo>
                <a:lnTo>
                  <a:pt x="104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flipH="1">
            <a:off x="-256518" y="4165401"/>
            <a:ext cx="797868" cy="312791"/>
          </a:xfrm>
          <a:custGeom>
            <a:rect b="b" l="l" r="r" t="t"/>
            <a:pathLst>
              <a:path extrusionOk="0" h="2743" w="6997">
                <a:moveTo>
                  <a:pt x="6310" y="0"/>
                </a:moveTo>
                <a:cubicBezTo>
                  <a:pt x="4771" y="1491"/>
                  <a:pt x="2611" y="1749"/>
                  <a:pt x="1304" y="1749"/>
                </a:cubicBezTo>
                <a:cubicBezTo>
                  <a:pt x="624" y="1749"/>
                  <a:pt x="174" y="1679"/>
                  <a:pt x="161" y="1677"/>
                </a:cubicBezTo>
                <a:lnTo>
                  <a:pt x="0" y="2652"/>
                </a:lnTo>
                <a:cubicBezTo>
                  <a:pt x="59" y="2662"/>
                  <a:pt x="575" y="2743"/>
                  <a:pt x="1336" y="2743"/>
                </a:cubicBezTo>
                <a:cubicBezTo>
                  <a:pt x="2813" y="2743"/>
                  <a:pt x="5216" y="2437"/>
                  <a:pt x="6997" y="710"/>
                </a:cubicBezTo>
                <a:lnTo>
                  <a:pt x="63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flipH="1">
            <a:off x="342771" y="4563070"/>
            <a:ext cx="543581" cy="543479"/>
          </a:xfrm>
          <a:custGeom>
            <a:rect b="b" l="l" r="r" t="t"/>
            <a:pathLst>
              <a:path extrusionOk="0" h="4766" w="4767">
                <a:moveTo>
                  <a:pt x="1218" y="0"/>
                </a:moveTo>
                <a:lnTo>
                  <a:pt x="1" y="1218"/>
                </a:lnTo>
                <a:lnTo>
                  <a:pt x="3549" y="4766"/>
                </a:lnTo>
                <a:lnTo>
                  <a:pt x="4766" y="3548"/>
                </a:lnTo>
                <a:lnTo>
                  <a:pt x="12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rot="-3348822">
            <a:off x="-57439" y="160317"/>
            <a:ext cx="1041552" cy="546281"/>
          </a:xfrm>
          <a:custGeom>
            <a:rect b="b" l="l" r="r" t="t"/>
            <a:pathLst>
              <a:path extrusionOk="0" h="4755" w="9066">
                <a:moveTo>
                  <a:pt x="4060" y="0"/>
                </a:moveTo>
                <a:lnTo>
                  <a:pt x="3042" y="1414"/>
                </a:lnTo>
                <a:lnTo>
                  <a:pt x="1894" y="87"/>
                </a:lnTo>
                <a:lnTo>
                  <a:pt x="1359" y="1780"/>
                </a:lnTo>
                <a:lnTo>
                  <a:pt x="328" y="1228"/>
                </a:lnTo>
                <a:lnTo>
                  <a:pt x="1" y="1839"/>
                </a:lnTo>
                <a:lnTo>
                  <a:pt x="1769" y="2784"/>
                </a:lnTo>
                <a:lnTo>
                  <a:pt x="2181" y="1479"/>
                </a:lnTo>
                <a:lnTo>
                  <a:pt x="3091" y="2532"/>
                </a:lnTo>
                <a:lnTo>
                  <a:pt x="3911" y="1395"/>
                </a:lnTo>
                <a:lnTo>
                  <a:pt x="4457" y="2651"/>
                </a:lnTo>
                <a:lnTo>
                  <a:pt x="5708" y="1858"/>
                </a:lnTo>
                <a:lnTo>
                  <a:pt x="5850" y="3309"/>
                </a:lnTo>
                <a:lnTo>
                  <a:pt x="7305" y="3032"/>
                </a:lnTo>
                <a:lnTo>
                  <a:pt x="6951" y="4479"/>
                </a:lnTo>
                <a:lnTo>
                  <a:pt x="8972" y="4755"/>
                </a:lnTo>
                <a:lnTo>
                  <a:pt x="9065" y="4068"/>
                </a:lnTo>
                <a:lnTo>
                  <a:pt x="7808" y="3896"/>
                </a:lnTo>
                <a:lnTo>
                  <a:pt x="8233" y="2151"/>
                </a:lnTo>
                <a:lnTo>
                  <a:pt x="8233" y="2151"/>
                </a:lnTo>
                <a:lnTo>
                  <a:pt x="6465" y="2486"/>
                </a:lnTo>
                <a:lnTo>
                  <a:pt x="6288" y="669"/>
                </a:lnTo>
                <a:lnTo>
                  <a:pt x="4770" y="1631"/>
                </a:lnTo>
                <a:lnTo>
                  <a:pt x="4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rot="-3348822">
            <a:off x="258625" y="144325"/>
            <a:ext cx="358213" cy="358213"/>
          </a:xfrm>
          <a:custGeom>
            <a:rect b="b" l="l" r="r" t="t"/>
            <a:pathLst>
              <a:path extrusionOk="0" h="3118" w="3118">
                <a:moveTo>
                  <a:pt x="1560" y="0"/>
                </a:moveTo>
                <a:cubicBezTo>
                  <a:pt x="699" y="0"/>
                  <a:pt x="0" y="698"/>
                  <a:pt x="0" y="1559"/>
                </a:cubicBezTo>
                <a:cubicBezTo>
                  <a:pt x="0" y="2420"/>
                  <a:pt x="699" y="3117"/>
                  <a:pt x="1560" y="3117"/>
                </a:cubicBezTo>
                <a:cubicBezTo>
                  <a:pt x="2420" y="3117"/>
                  <a:pt x="3118" y="2420"/>
                  <a:pt x="3118" y="1559"/>
                </a:cubicBezTo>
                <a:cubicBezTo>
                  <a:pt x="3118" y="698"/>
                  <a:pt x="2420" y="0"/>
                  <a:pt x="15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flipH="1">
            <a:off x="7859887" y="4583408"/>
            <a:ext cx="1049505" cy="503409"/>
          </a:xfrm>
          <a:custGeom>
            <a:rect b="b" l="l" r="r" t="t"/>
            <a:pathLst>
              <a:path extrusionOk="0" h="4467" w="9313">
                <a:moveTo>
                  <a:pt x="866" y="0"/>
                </a:moveTo>
                <a:lnTo>
                  <a:pt x="0" y="509"/>
                </a:lnTo>
                <a:cubicBezTo>
                  <a:pt x="802" y="1872"/>
                  <a:pt x="1950" y="3223"/>
                  <a:pt x="4366" y="3223"/>
                </a:cubicBezTo>
                <a:cubicBezTo>
                  <a:pt x="4640" y="3223"/>
                  <a:pt x="4929" y="3206"/>
                  <a:pt x="5236" y="3170"/>
                </a:cubicBezTo>
                <a:cubicBezTo>
                  <a:pt x="5665" y="3119"/>
                  <a:pt x="6031" y="3095"/>
                  <a:pt x="6343" y="3095"/>
                </a:cubicBezTo>
                <a:cubicBezTo>
                  <a:pt x="7825" y="3095"/>
                  <a:pt x="8108" y="3639"/>
                  <a:pt x="8348" y="4467"/>
                </a:cubicBezTo>
                <a:lnTo>
                  <a:pt x="9312" y="4188"/>
                </a:lnTo>
                <a:cubicBezTo>
                  <a:pt x="9130" y="3559"/>
                  <a:pt x="8843" y="2861"/>
                  <a:pt x="8093" y="2454"/>
                </a:cubicBezTo>
                <a:cubicBezTo>
                  <a:pt x="7644" y="2210"/>
                  <a:pt x="7078" y="2092"/>
                  <a:pt x="6327" y="2092"/>
                </a:cubicBezTo>
                <a:cubicBezTo>
                  <a:pt x="5969" y="2092"/>
                  <a:pt x="5568" y="2119"/>
                  <a:pt x="5117" y="2172"/>
                </a:cubicBezTo>
                <a:cubicBezTo>
                  <a:pt x="4850" y="2204"/>
                  <a:pt x="4599" y="2219"/>
                  <a:pt x="4363" y="2219"/>
                </a:cubicBezTo>
                <a:cubicBezTo>
                  <a:pt x="2567" y="2219"/>
                  <a:pt x="1647" y="1328"/>
                  <a:pt x="8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flipH="1" rot="-10631162">
            <a:off x="8613430" y="4095173"/>
            <a:ext cx="589837" cy="453263"/>
          </a:xfrm>
          <a:custGeom>
            <a:rect b="b" l="l" r="r" t="t"/>
            <a:pathLst>
              <a:path extrusionOk="0" h="4022" w="5234">
                <a:moveTo>
                  <a:pt x="994" y="1"/>
                </a:moveTo>
                <a:lnTo>
                  <a:pt x="1" y="153"/>
                </a:lnTo>
                <a:cubicBezTo>
                  <a:pt x="340" y="2365"/>
                  <a:pt x="1762" y="3300"/>
                  <a:pt x="2897" y="3694"/>
                </a:cubicBezTo>
                <a:cubicBezTo>
                  <a:pt x="3702" y="3975"/>
                  <a:pt x="4468" y="4022"/>
                  <a:pt x="4893" y="4022"/>
                </a:cubicBezTo>
                <a:cubicBezTo>
                  <a:pt x="5094" y="4022"/>
                  <a:pt x="5219" y="4011"/>
                  <a:pt x="5233" y="4010"/>
                </a:cubicBezTo>
                <a:lnTo>
                  <a:pt x="5144" y="3009"/>
                </a:lnTo>
                <a:cubicBezTo>
                  <a:pt x="5121" y="3011"/>
                  <a:pt x="5019" y="3019"/>
                  <a:pt x="4860" y="3019"/>
                </a:cubicBezTo>
                <a:cubicBezTo>
                  <a:pt x="3989" y="3019"/>
                  <a:pt x="1419" y="2779"/>
                  <a:pt x="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flipH="1">
            <a:off x="8363736" y="4650799"/>
            <a:ext cx="418991" cy="381698"/>
          </a:xfrm>
          <a:custGeom>
            <a:rect b="b" l="l" r="r" t="t"/>
            <a:pathLst>
              <a:path extrusionOk="0" h="3387" w="3718">
                <a:moveTo>
                  <a:pt x="1859" y="1"/>
                </a:moveTo>
                <a:cubicBezTo>
                  <a:pt x="1426" y="1"/>
                  <a:pt x="992" y="166"/>
                  <a:pt x="661" y="496"/>
                </a:cubicBezTo>
                <a:cubicBezTo>
                  <a:pt x="0" y="1158"/>
                  <a:pt x="0" y="2229"/>
                  <a:pt x="661" y="2891"/>
                </a:cubicBezTo>
                <a:cubicBezTo>
                  <a:pt x="992" y="3221"/>
                  <a:pt x="1426" y="3387"/>
                  <a:pt x="1859" y="3387"/>
                </a:cubicBezTo>
                <a:cubicBezTo>
                  <a:pt x="2292" y="3387"/>
                  <a:pt x="2726" y="3221"/>
                  <a:pt x="3057" y="2891"/>
                </a:cubicBezTo>
                <a:cubicBezTo>
                  <a:pt x="3718" y="2229"/>
                  <a:pt x="3718" y="1158"/>
                  <a:pt x="3057" y="496"/>
                </a:cubicBezTo>
                <a:cubicBezTo>
                  <a:pt x="2726" y="166"/>
                  <a:pt x="2292" y="1"/>
                  <a:pt x="185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0" name="Shape 70"/>
        <p:cNvGrpSpPr/>
        <p:nvPr/>
      </p:nvGrpSpPr>
      <p:grpSpPr>
        <a:xfrm>
          <a:off x="0" y="0"/>
          <a:ext cx="0" cy="0"/>
          <a:chOff x="0" y="0"/>
          <a:chExt cx="0" cy="0"/>
        </a:xfrm>
      </p:grpSpPr>
      <p:sp>
        <p:nvSpPr>
          <p:cNvPr id="71" name="Google Shape;71;p7"/>
          <p:cNvSpPr txBox="1"/>
          <p:nvPr>
            <p:ph type="title"/>
          </p:nvPr>
        </p:nvSpPr>
        <p:spPr>
          <a:xfrm>
            <a:off x="811975" y="1102700"/>
            <a:ext cx="3463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Font typeface="Golos Text ExtraBold"/>
              <a:buNone/>
              <a:defRPr>
                <a:latin typeface="Golos Text ExtraBold"/>
                <a:ea typeface="Golos Text ExtraBold"/>
                <a:cs typeface="Golos Text ExtraBold"/>
                <a:sym typeface="Golos Text ExtraBold"/>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2" name="Google Shape;72;p7"/>
          <p:cNvSpPr txBox="1"/>
          <p:nvPr>
            <p:ph idx="1" type="subTitle"/>
          </p:nvPr>
        </p:nvSpPr>
        <p:spPr>
          <a:xfrm>
            <a:off x="811975" y="1742425"/>
            <a:ext cx="34635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1600"/>
              </a:spcBef>
              <a:spcAft>
                <a:spcPts val="0"/>
              </a:spcAft>
              <a:buClr>
                <a:srgbClr val="E76A28"/>
              </a:buClr>
              <a:buSzPts val="1200"/>
              <a:buFont typeface="Nunito Light"/>
              <a:buChar char="■"/>
              <a:defRPr/>
            </a:lvl3pPr>
            <a:lvl4pPr lvl="3" rtl="0" algn="ctr">
              <a:lnSpc>
                <a:spcPct val="100000"/>
              </a:lnSpc>
              <a:spcBef>
                <a:spcPts val="1600"/>
              </a:spcBef>
              <a:spcAft>
                <a:spcPts val="0"/>
              </a:spcAft>
              <a:buClr>
                <a:srgbClr val="E76A28"/>
              </a:buClr>
              <a:buSzPts val="12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200"/>
              <a:buFont typeface="Nunito Light"/>
              <a:buChar char="●"/>
              <a:defRPr/>
            </a:lvl7pPr>
            <a:lvl8pPr lvl="7" rtl="0" algn="ctr">
              <a:lnSpc>
                <a:spcPct val="100000"/>
              </a:lnSpc>
              <a:spcBef>
                <a:spcPts val="1600"/>
              </a:spcBef>
              <a:spcAft>
                <a:spcPts val="0"/>
              </a:spcAft>
              <a:buClr>
                <a:srgbClr val="999999"/>
              </a:buClr>
              <a:buSzPts val="12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sp>
        <p:nvSpPr>
          <p:cNvPr id="73" name="Google Shape;73;p7"/>
          <p:cNvSpPr/>
          <p:nvPr>
            <p:ph idx="2" type="pic"/>
          </p:nvPr>
        </p:nvSpPr>
        <p:spPr>
          <a:xfrm>
            <a:off x="4839025" y="775800"/>
            <a:ext cx="3591900" cy="3591900"/>
          </a:xfrm>
          <a:prstGeom prst="ellipse">
            <a:avLst/>
          </a:prstGeom>
          <a:noFill/>
          <a:ln>
            <a:noFill/>
          </a:ln>
        </p:spPr>
      </p:sp>
      <p:sp>
        <p:nvSpPr>
          <p:cNvPr id="74" name="Google Shape;74;p7"/>
          <p:cNvSpPr/>
          <p:nvPr/>
        </p:nvSpPr>
        <p:spPr>
          <a:xfrm flipH="1">
            <a:off x="178950" y="4420240"/>
            <a:ext cx="1413429" cy="591700"/>
          </a:xfrm>
          <a:custGeom>
            <a:rect b="b" l="l" r="r" t="t"/>
            <a:pathLst>
              <a:path extrusionOk="0" h="4755" w="11359">
                <a:moveTo>
                  <a:pt x="10454" y="0"/>
                </a:moveTo>
                <a:cubicBezTo>
                  <a:pt x="10085" y="838"/>
                  <a:pt x="9147" y="1103"/>
                  <a:pt x="7813" y="1103"/>
                </a:cubicBezTo>
                <a:cubicBezTo>
                  <a:pt x="7374" y="1103"/>
                  <a:pt x="6892" y="1074"/>
                  <a:pt x="6374" y="1028"/>
                </a:cubicBezTo>
                <a:cubicBezTo>
                  <a:pt x="6222" y="1014"/>
                  <a:pt x="6015" y="1002"/>
                  <a:pt x="5767" y="1002"/>
                </a:cubicBezTo>
                <a:cubicBezTo>
                  <a:pt x="4356" y="1002"/>
                  <a:pt x="1610" y="1404"/>
                  <a:pt x="1" y="4271"/>
                </a:cubicBezTo>
                <a:lnTo>
                  <a:pt x="862" y="4755"/>
                </a:lnTo>
                <a:cubicBezTo>
                  <a:pt x="2223" y="2331"/>
                  <a:pt x="4560" y="1989"/>
                  <a:pt x="5764" y="1989"/>
                </a:cubicBezTo>
                <a:cubicBezTo>
                  <a:pt x="5977" y="1989"/>
                  <a:pt x="6155" y="2000"/>
                  <a:pt x="6285" y="2012"/>
                </a:cubicBezTo>
                <a:cubicBezTo>
                  <a:pt x="6710" y="2050"/>
                  <a:pt x="7241" y="2098"/>
                  <a:pt x="7803" y="2098"/>
                </a:cubicBezTo>
                <a:cubicBezTo>
                  <a:pt x="9178" y="2098"/>
                  <a:pt x="10735" y="1812"/>
                  <a:pt x="11358" y="398"/>
                </a:cubicBezTo>
                <a:lnTo>
                  <a:pt x="10454"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7"/>
          <p:cNvSpPr/>
          <p:nvPr/>
        </p:nvSpPr>
        <p:spPr>
          <a:xfrm flipH="1">
            <a:off x="416636" y="4419567"/>
            <a:ext cx="593170" cy="593069"/>
          </a:xfrm>
          <a:custGeom>
            <a:rect b="b" l="l" r="r" t="t"/>
            <a:pathLst>
              <a:path extrusionOk="0" h="4766" w="4767">
                <a:moveTo>
                  <a:pt x="1218" y="0"/>
                </a:moveTo>
                <a:lnTo>
                  <a:pt x="1" y="1218"/>
                </a:lnTo>
                <a:lnTo>
                  <a:pt x="3549" y="4766"/>
                </a:lnTo>
                <a:lnTo>
                  <a:pt x="4766" y="3548"/>
                </a:lnTo>
                <a:lnTo>
                  <a:pt x="121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7"/>
          <p:cNvSpPr/>
          <p:nvPr/>
        </p:nvSpPr>
        <p:spPr>
          <a:xfrm>
            <a:off x="8369742" y="494613"/>
            <a:ext cx="676148" cy="319736"/>
          </a:xfrm>
          <a:custGeom>
            <a:rect b="b" l="l" r="r" t="t"/>
            <a:pathLst>
              <a:path extrusionOk="0" h="3400" w="7190">
                <a:moveTo>
                  <a:pt x="6586" y="1"/>
                </a:moveTo>
                <a:cubicBezTo>
                  <a:pt x="5511" y="1"/>
                  <a:pt x="4915" y="745"/>
                  <a:pt x="4420" y="1360"/>
                </a:cubicBezTo>
                <a:cubicBezTo>
                  <a:pt x="3898" y="2011"/>
                  <a:pt x="3542" y="2411"/>
                  <a:pt x="2875" y="2411"/>
                </a:cubicBezTo>
                <a:lnTo>
                  <a:pt x="2861" y="2411"/>
                </a:lnTo>
                <a:cubicBezTo>
                  <a:pt x="1523" y="2401"/>
                  <a:pt x="964" y="264"/>
                  <a:pt x="958" y="242"/>
                </a:cubicBezTo>
                <a:lnTo>
                  <a:pt x="533" y="350"/>
                </a:lnTo>
                <a:lnTo>
                  <a:pt x="533" y="350"/>
                </a:lnTo>
                <a:lnTo>
                  <a:pt x="0" y="484"/>
                </a:lnTo>
                <a:cubicBezTo>
                  <a:pt x="30" y="602"/>
                  <a:pt x="752" y="3383"/>
                  <a:pt x="2854" y="3399"/>
                </a:cubicBezTo>
                <a:lnTo>
                  <a:pt x="2875" y="3399"/>
                </a:lnTo>
                <a:cubicBezTo>
                  <a:pt x="4050" y="3399"/>
                  <a:pt x="4683" y="2611"/>
                  <a:pt x="5191" y="1978"/>
                </a:cubicBezTo>
                <a:cubicBezTo>
                  <a:pt x="5689" y="1357"/>
                  <a:pt x="6017" y="988"/>
                  <a:pt x="6587" y="988"/>
                </a:cubicBezTo>
                <a:cubicBezTo>
                  <a:pt x="6704" y="988"/>
                  <a:pt x="6831" y="1004"/>
                  <a:pt x="6972" y="1036"/>
                </a:cubicBezTo>
                <a:lnTo>
                  <a:pt x="7190" y="72"/>
                </a:lnTo>
                <a:cubicBezTo>
                  <a:pt x="6973" y="23"/>
                  <a:pt x="6772" y="1"/>
                  <a:pt x="6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7"/>
          <p:cNvSpPr/>
          <p:nvPr/>
        </p:nvSpPr>
        <p:spPr>
          <a:xfrm>
            <a:off x="8516068" y="58270"/>
            <a:ext cx="244504" cy="447254"/>
          </a:xfrm>
          <a:custGeom>
            <a:rect b="b" l="l" r="r" t="t"/>
            <a:pathLst>
              <a:path extrusionOk="0" h="4756" w="2600">
                <a:moveTo>
                  <a:pt x="1397" y="4672"/>
                </a:moveTo>
                <a:lnTo>
                  <a:pt x="1397" y="4672"/>
                </a:lnTo>
                <a:lnTo>
                  <a:pt x="1397" y="4672"/>
                </a:lnTo>
                <a:cubicBezTo>
                  <a:pt x="1397" y="4672"/>
                  <a:pt x="1397" y="4672"/>
                  <a:pt x="1397" y="4672"/>
                </a:cubicBezTo>
                <a:lnTo>
                  <a:pt x="1397" y="4672"/>
                </a:lnTo>
                <a:lnTo>
                  <a:pt x="1397" y="4672"/>
                </a:lnTo>
                <a:close/>
                <a:moveTo>
                  <a:pt x="1397" y="4672"/>
                </a:moveTo>
                <a:cubicBezTo>
                  <a:pt x="1397" y="4673"/>
                  <a:pt x="1397" y="4673"/>
                  <a:pt x="1397" y="4673"/>
                </a:cubicBezTo>
                <a:lnTo>
                  <a:pt x="1889" y="4714"/>
                </a:lnTo>
                <a:lnTo>
                  <a:pt x="1397" y="4672"/>
                </a:lnTo>
                <a:close/>
                <a:moveTo>
                  <a:pt x="699" y="0"/>
                </a:moveTo>
                <a:lnTo>
                  <a:pt x="0" y="698"/>
                </a:lnTo>
                <a:cubicBezTo>
                  <a:pt x="1558" y="2256"/>
                  <a:pt x="1402" y="4611"/>
                  <a:pt x="1397" y="4672"/>
                </a:cubicBezTo>
                <a:lnTo>
                  <a:pt x="1397" y="4672"/>
                </a:lnTo>
                <a:lnTo>
                  <a:pt x="2382" y="4755"/>
                </a:lnTo>
                <a:cubicBezTo>
                  <a:pt x="2391" y="4639"/>
                  <a:pt x="2599" y="1901"/>
                  <a:pt x="6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7"/>
          <p:cNvSpPr/>
          <p:nvPr/>
        </p:nvSpPr>
        <p:spPr>
          <a:xfrm rot="1991773">
            <a:off x="8226144" y="430339"/>
            <a:ext cx="448287" cy="448287"/>
          </a:xfrm>
          <a:custGeom>
            <a:rect b="b" l="l" r="r" t="t"/>
            <a:pathLst>
              <a:path extrusionOk="0" h="4767" w="4767">
                <a:moveTo>
                  <a:pt x="1219" y="0"/>
                </a:moveTo>
                <a:lnTo>
                  <a:pt x="0" y="1219"/>
                </a:lnTo>
                <a:lnTo>
                  <a:pt x="3548" y="4766"/>
                </a:lnTo>
                <a:lnTo>
                  <a:pt x="4767" y="3548"/>
                </a:lnTo>
                <a:lnTo>
                  <a:pt x="12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7"/>
          <p:cNvSpPr/>
          <p:nvPr/>
        </p:nvSpPr>
        <p:spPr>
          <a:xfrm rot="-3348822">
            <a:off x="49711" y="215817"/>
            <a:ext cx="1041552" cy="546281"/>
          </a:xfrm>
          <a:custGeom>
            <a:rect b="b" l="l" r="r" t="t"/>
            <a:pathLst>
              <a:path extrusionOk="0" h="4755" w="9066">
                <a:moveTo>
                  <a:pt x="4060" y="0"/>
                </a:moveTo>
                <a:lnTo>
                  <a:pt x="3042" y="1414"/>
                </a:lnTo>
                <a:lnTo>
                  <a:pt x="1894" y="87"/>
                </a:lnTo>
                <a:lnTo>
                  <a:pt x="1359" y="1780"/>
                </a:lnTo>
                <a:lnTo>
                  <a:pt x="328" y="1228"/>
                </a:lnTo>
                <a:lnTo>
                  <a:pt x="1" y="1839"/>
                </a:lnTo>
                <a:lnTo>
                  <a:pt x="1769" y="2784"/>
                </a:lnTo>
                <a:lnTo>
                  <a:pt x="2181" y="1479"/>
                </a:lnTo>
                <a:lnTo>
                  <a:pt x="3091" y="2532"/>
                </a:lnTo>
                <a:lnTo>
                  <a:pt x="3911" y="1395"/>
                </a:lnTo>
                <a:lnTo>
                  <a:pt x="4457" y="2651"/>
                </a:lnTo>
                <a:lnTo>
                  <a:pt x="5708" y="1858"/>
                </a:lnTo>
                <a:lnTo>
                  <a:pt x="5850" y="3309"/>
                </a:lnTo>
                <a:lnTo>
                  <a:pt x="7305" y="3032"/>
                </a:lnTo>
                <a:lnTo>
                  <a:pt x="6951" y="4479"/>
                </a:lnTo>
                <a:lnTo>
                  <a:pt x="8972" y="4755"/>
                </a:lnTo>
                <a:lnTo>
                  <a:pt x="9065" y="4068"/>
                </a:lnTo>
                <a:lnTo>
                  <a:pt x="7808" y="3896"/>
                </a:lnTo>
                <a:lnTo>
                  <a:pt x="8233" y="2151"/>
                </a:lnTo>
                <a:lnTo>
                  <a:pt x="8233" y="2151"/>
                </a:lnTo>
                <a:lnTo>
                  <a:pt x="6465" y="2486"/>
                </a:lnTo>
                <a:lnTo>
                  <a:pt x="6288" y="669"/>
                </a:lnTo>
                <a:lnTo>
                  <a:pt x="4770" y="1631"/>
                </a:lnTo>
                <a:lnTo>
                  <a:pt x="40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7"/>
          <p:cNvSpPr/>
          <p:nvPr/>
        </p:nvSpPr>
        <p:spPr>
          <a:xfrm rot="-3348822">
            <a:off x="365775" y="199825"/>
            <a:ext cx="358213" cy="358213"/>
          </a:xfrm>
          <a:custGeom>
            <a:rect b="b" l="l" r="r" t="t"/>
            <a:pathLst>
              <a:path extrusionOk="0" h="3118" w="3118">
                <a:moveTo>
                  <a:pt x="1560" y="0"/>
                </a:moveTo>
                <a:cubicBezTo>
                  <a:pt x="699" y="0"/>
                  <a:pt x="0" y="698"/>
                  <a:pt x="0" y="1559"/>
                </a:cubicBezTo>
                <a:cubicBezTo>
                  <a:pt x="0" y="2420"/>
                  <a:pt x="699" y="3117"/>
                  <a:pt x="1560" y="3117"/>
                </a:cubicBezTo>
                <a:cubicBezTo>
                  <a:pt x="2420" y="3117"/>
                  <a:pt x="3118" y="2420"/>
                  <a:pt x="3118" y="1559"/>
                </a:cubicBezTo>
                <a:cubicBezTo>
                  <a:pt x="3118" y="698"/>
                  <a:pt x="2420" y="0"/>
                  <a:pt x="156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7"/>
          <p:cNvSpPr/>
          <p:nvPr/>
        </p:nvSpPr>
        <p:spPr>
          <a:xfrm>
            <a:off x="8017349" y="3732975"/>
            <a:ext cx="949486" cy="1293651"/>
          </a:xfrm>
          <a:custGeom>
            <a:rect b="b" l="l" r="r" t="t"/>
            <a:pathLst>
              <a:path extrusionOk="0" h="10821" w="7942">
                <a:moveTo>
                  <a:pt x="7157" y="1"/>
                </a:moveTo>
                <a:lnTo>
                  <a:pt x="6201" y="307"/>
                </a:lnTo>
                <a:cubicBezTo>
                  <a:pt x="6540" y="1368"/>
                  <a:pt x="6700" y="3371"/>
                  <a:pt x="3954" y="4874"/>
                </a:cubicBezTo>
                <a:cubicBezTo>
                  <a:pt x="1183" y="6392"/>
                  <a:pt x="1" y="8170"/>
                  <a:pt x="1" y="10821"/>
                </a:cubicBezTo>
                <a:lnTo>
                  <a:pt x="1005" y="10821"/>
                </a:lnTo>
                <a:cubicBezTo>
                  <a:pt x="1005" y="8908"/>
                  <a:pt x="1589" y="7315"/>
                  <a:pt x="4436" y="5756"/>
                </a:cubicBezTo>
                <a:cubicBezTo>
                  <a:pt x="7941" y="3837"/>
                  <a:pt x="7507" y="1092"/>
                  <a:pt x="71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7"/>
          <p:cNvSpPr/>
          <p:nvPr/>
        </p:nvSpPr>
        <p:spPr>
          <a:xfrm>
            <a:off x="8576974" y="3866513"/>
            <a:ext cx="404924" cy="405035"/>
          </a:xfrm>
          <a:custGeom>
            <a:rect b="b" l="l" r="r" t="t"/>
            <a:pathLst>
              <a:path extrusionOk="0" h="3388" w="3387">
                <a:moveTo>
                  <a:pt x="1694" y="1"/>
                </a:moveTo>
                <a:cubicBezTo>
                  <a:pt x="759" y="1"/>
                  <a:pt x="0" y="759"/>
                  <a:pt x="0" y="1693"/>
                </a:cubicBezTo>
                <a:cubicBezTo>
                  <a:pt x="0" y="2629"/>
                  <a:pt x="759" y="3387"/>
                  <a:pt x="1694" y="3387"/>
                </a:cubicBezTo>
                <a:cubicBezTo>
                  <a:pt x="2629" y="3387"/>
                  <a:pt x="3387" y="2629"/>
                  <a:pt x="3387" y="1693"/>
                </a:cubicBezTo>
                <a:cubicBezTo>
                  <a:pt x="3387" y="759"/>
                  <a:pt x="2629" y="1"/>
                  <a:pt x="1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3" name="Shape 83"/>
        <p:cNvGrpSpPr/>
        <p:nvPr/>
      </p:nvGrpSpPr>
      <p:grpSpPr>
        <a:xfrm>
          <a:off x="0" y="0"/>
          <a:ext cx="0" cy="0"/>
          <a:chOff x="0" y="0"/>
          <a:chExt cx="0" cy="0"/>
        </a:xfrm>
      </p:grpSpPr>
      <p:sp>
        <p:nvSpPr>
          <p:cNvPr id="84" name="Google Shape;84;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5" name="Shape 85"/>
        <p:cNvGrpSpPr/>
        <p:nvPr/>
      </p:nvGrpSpPr>
      <p:grpSpPr>
        <a:xfrm>
          <a:off x="0" y="0"/>
          <a:ext cx="0" cy="0"/>
          <a:chOff x="0" y="0"/>
          <a:chExt cx="0" cy="0"/>
        </a:xfrm>
      </p:grpSpPr>
      <p:sp>
        <p:nvSpPr>
          <p:cNvPr id="86" name="Google Shape;86;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87" name="Google Shape;87;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8" name="Shape 88"/>
        <p:cNvGrpSpPr/>
        <p:nvPr/>
      </p:nvGrpSpPr>
      <p:grpSpPr>
        <a:xfrm>
          <a:off x="0" y="0"/>
          <a:ext cx="0" cy="0"/>
          <a:chOff x="0" y="0"/>
          <a:chExt cx="0" cy="0"/>
        </a:xfrm>
      </p:grpSpPr>
      <p:sp>
        <p:nvSpPr>
          <p:cNvPr id="89" name="Google Shape;89;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 Type="http://schemas.openxmlformats.org/officeDocument/2006/relationships/slideLayout" Target="../slideLayouts/slideLayout2.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1pPr>
            <a:lvl2pPr lvl="1"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2pPr>
            <a:lvl3pPr lvl="2"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3pPr>
            <a:lvl4pPr lvl="3"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4pPr>
            <a:lvl5pPr lvl="4"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5pPr>
            <a:lvl6pPr lvl="5"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6pPr>
            <a:lvl7pPr lvl="6"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7pPr>
            <a:lvl8pPr lvl="7"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8pPr>
            <a:lvl9pPr lvl="8" rtl="0">
              <a:spcBef>
                <a:spcPts val="0"/>
              </a:spcBef>
              <a:spcAft>
                <a:spcPts val="0"/>
              </a:spcAft>
              <a:buClr>
                <a:schemeClr val="dk2"/>
              </a:buClr>
              <a:buSzPts val="3500"/>
              <a:buFont typeface="Golos Text ExtraBold"/>
              <a:buNone/>
              <a:defRPr sz="3500">
                <a:solidFill>
                  <a:schemeClr val="dk2"/>
                </a:solidFill>
                <a:latin typeface="Golos Text ExtraBold"/>
                <a:ea typeface="Golos Text ExtraBold"/>
                <a:cs typeface="Golos Text ExtraBold"/>
                <a:sym typeface="Golos Text ExtraBold"/>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1pPr>
            <a:lvl2pPr indent="-304800" lvl="1" marL="9144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2pPr>
            <a:lvl3pPr indent="-304800" lvl="2" marL="13716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3pPr>
            <a:lvl4pPr indent="-304800" lvl="3" marL="18288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4pPr>
            <a:lvl5pPr indent="-304800" lvl="4" marL="22860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5pPr>
            <a:lvl6pPr indent="-304800" lvl="5" marL="27432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6pPr>
            <a:lvl7pPr indent="-304800" lvl="6" marL="32004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7pPr>
            <a:lvl8pPr indent="-304800" lvl="7" marL="3657600">
              <a:lnSpc>
                <a:spcPct val="100000"/>
              </a:lnSpc>
              <a:spcBef>
                <a:spcPts val="1600"/>
              </a:spcBef>
              <a:spcAft>
                <a:spcPts val="0"/>
              </a:spcAft>
              <a:buClr>
                <a:schemeClr val="dk2"/>
              </a:buClr>
              <a:buSzPts val="1200"/>
              <a:buFont typeface="Assistant"/>
              <a:buChar char="○"/>
              <a:defRPr sz="1200">
                <a:solidFill>
                  <a:schemeClr val="dk2"/>
                </a:solidFill>
                <a:latin typeface="Assistant"/>
                <a:ea typeface="Assistant"/>
                <a:cs typeface="Assistant"/>
                <a:sym typeface="Assistant"/>
              </a:defRPr>
            </a:lvl8pPr>
            <a:lvl9pPr indent="-304800" lvl="8" marL="4114800">
              <a:lnSpc>
                <a:spcPct val="100000"/>
              </a:lnSpc>
              <a:spcBef>
                <a:spcPts val="1600"/>
              </a:spcBef>
              <a:spcAft>
                <a:spcPts val="1600"/>
              </a:spcAft>
              <a:buClr>
                <a:schemeClr val="dk2"/>
              </a:buClr>
              <a:buSzPts val="1200"/>
              <a:buFont typeface="Assistant"/>
              <a:buChar char="■"/>
              <a:defRPr sz="1200">
                <a:solidFill>
                  <a:schemeClr val="dk2"/>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0" name="Shape 320"/>
        <p:cNvGrpSpPr/>
        <p:nvPr/>
      </p:nvGrpSpPr>
      <p:grpSpPr>
        <a:xfrm>
          <a:off x="0" y="0"/>
          <a:ext cx="0" cy="0"/>
          <a:chOff x="0" y="0"/>
          <a:chExt cx="0" cy="0"/>
        </a:xfrm>
      </p:grpSpPr>
      <p:sp>
        <p:nvSpPr>
          <p:cNvPr id="321" name="Google Shape;321;p29"/>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22" name="Google Shape;322;p29"/>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TITLE___CHILD_ABUSE__PERSPECTIVES_AND_OPINIONS_</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Conclusion</a:t>
            </a:r>
          </a:p>
        </p:txBody>
      </p:sp>
      <p:pic>
        <p:nvPicPr>
          <p:cNvPr id="3" name="Picture 2" descr="Image_1.jpg"/>
          <p:cNvPicPr>
            <a:picLocks noChangeAspect="1"/>
          </p:cNvPicPr>
          <p:nvPr/>
        </p:nvPicPr>
        <p:blipFill>
          <a:blip r:embed="rId2"/>
          <a:stretch>
            <a:fillRect/>
          </a:stretch>
        </p:blipFill>
        <p:spPr>
          <a:xfrm>
            <a:off x="5486400" y="1463040"/>
            <a:ext cx="3291840" cy="2192417"/>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Child abuse is a serious problem that affects millions of children worldwide. It can take many forms, including physical, emotional, and sexual abuse, as well as neglect. It can have long-lasting effects on a child's physical and emotional well-being. We all have a responsibility to protect children and prevent child abuse from happening.</a:t>
            </a:r>
            <a:endParaRPr sz="2200" b="0" i="0">
              <a:latin typeface="Calibri"/>
            </a:endParaRP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Thank You</a:t>
            </a:r>
          </a:p>
        </p:txBody>
      </p:sp>
      <p:pic>
        <p:nvPicPr>
          <p:cNvPr id="3" name="Picture 2" descr="Image_1.jpg"/>
          <p:cNvPicPr>
            <a:picLocks noChangeAspect="1"/>
          </p:cNvPicPr>
          <p:nvPr/>
        </p:nvPicPr>
        <p:blipFill>
          <a:blip r:embed="rId2"/>
          <a:stretch>
            <a:fillRect/>
          </a:stretch>
        </p:blipFill>
        <p:spPr>
          <a:xfrm>
            <a:off x="5486400" y="1463040"/>
            <a:ext cx="3291840" cy="329184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Thank you for taking the time to learn about child abuse and how we can prevent it. Let's work together to protect our children and create a safer and healthier world for everyone.</a:t>
            </a:r>
            <a:endParaRPr sz="2200" b="0" i="0">
              <a:latin typeface="Calibri"/>
            </a:endParaRPr>
          </a:p>
          <a:p>
            <a:endParaRPr sz="2200" b="0" i="0">
              <a:latin typeface="Calibri"/>
            </a:endParaRP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Introduction</a:t>
            </a:r>
          </a:p>
        </p:txBody>
      </p:sp>
      <p:sp>
        <p:nvSpPr>
          <p:cNvPr id="3" name="TextBox 2"/>
          <p:cNvSpPr txBox="1"/>
          <p:nvPr/>
        </p:nvSpPr>
        <p:spPr>
          <a:xfrm>
            <a:off x="914400" y="1371600"/>
            <a:ext cx="4572000" cy="4572000"/>
          </a:xfrm>
          <a:prstGeom prst="rect">
            <a:avLst/>
          </a:prstGeom>
          <a:noFill/>
        </p:spPr>
        <p:txBody>
          <a:bodyPr wrap="square">
            <a:noAutofit/>
          </a:bodyPr>
          <a:lstStyle/>
          <a:p>
            <a:r>
              <a:rPr sz="2200" b="0" i="0">
                <a:latin typeface="Calibri"/>
              </a:rPr>
              <a:t>Child abuse is a serious problem that affects millions of children worldwide. It can take many forms, including physical, emotional, and sexual abuse, as well as neglect. In this presentation, we will discuss the different types of child abuse, their effects on children, and what we can do to prevent it.</a:t>
            </a:r>
            <a:endParaRPr sz="2200" b="0" i="0">
              <a:latin typeface="Calibri"/>
            </a:endParaRP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Physical Abuse</a:t>
            </a:r>
          </a:p>
        </p:txBody>
      </p:sp>
      <p:pic>
        <p:nvPicPr>
          <p:cNvPr id="3" name="Picture 2" descr="Image_1.jpg"/>
          <p:cNvPicPr>
            <a:picLocks noChangeAspect="1"/>
          </p:cNvPicPr>
          <p:nvPr/>
        </p:nvPicPr>
        <p:blipFill>
          <a:blip r:embed="rId2"/>
          <a:stretch>
            <a:fillRect/>
          </a:stretch>
        </p:blipFill>
        <p:spPr>
          <a:xfrm>
            <a:off x="5486400" y="1463040"/>
            <a:ext cx="3291840" cy="329184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Physical abuse is any form of violence that causes harm to a child's body. It can include hitting, kicking, shaking, burning, or any other form of physical harm. Children who experience physical abuse may suffer from bruises, broken bones, and other injuries. They may also develop anxiety, depression, and other mental health issues.</a:t>
            </a:r>
            <a:endParaRPr sz="2200" b="0" i="0">
              <a:latin typeface="Calibri"/>
            </a:endParaRP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Emotional Abuse</a:t>
            </a:r>
          </a:p>
        </p:txBody>
      </p:sp>
      <p:pic>
        <p:nvPicPr>
          <p:cNvPr id="3" name="Picture 2" descr="Image_1.jpg"/>
          <p:cNvPicPr>
            <a:picLocks noChangeAspect="1"/>
          </p:cNvPicPr>
          <p:nvPr/>
        </p:nvPicPr>
        <p:blipFill>
          <a:blip r:embed="rId2"/>
          <a:stretch>
            <a:fillRect/>
          </a:stretch>
        </p:blipFill>
        <p:spPr>
          <a:xfrm>
            <a:off x="5486400" y="1463040"/>
            <a:ext cx="2672583" cy="329184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Emotional abuse is any behavior that harms a child's emotional well-being. It can include verbal abuse, such as name-calling and belittling, as well as neglect and rejection. Children who experience emotional abuse may suffer from low self-esteem, depression, and other mental health issues. They may also have trouble forming healthy relationships later in life.</a:t>
            </a:r>
            <a:endParaRPr sz="2200" b="0" i="0">
              <a:latin typeface="Calibri"/>
            </a:endParaRP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Sexual Abuse</a:t>
            </a:r>
          </a:p>
        </p:txBody>
      </p:sp>
      <p:pic>
        <p:nvPicPr>
          <p:cNvPr id="3" name="Picture 2" descr="Image_1.jpg"/>
          <p:cNvPicPr>
            <a:picLocks noChangeAspect="1"/>
          </p:cNvPicPr>
          <p:nvPr/>
        </p:nvPicPr>
        <p:blipFill>
          <a:blip r:embed="rId2"/>
          <a:stretch>
            <a:fillRect/>
          </a:stretch>
        </p:blipFill>
        <p:spPr>
          <a:xfrm>
            <a:off x="5486400" y="1463040"/>
            <a:ext cx="2972208" cy="329184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Sexual abuse is any form of sexual activity that a child cannot give consent for or is not developmentally ready for. It can include touching, fondling, penetration, and exposure to sexual material. Children who experience sexual abuse may suffer from a range of physical and emotional problems, including anxiety, depression, and post-traumatic stress disorder (PTSD).</a:t>
            </a:r>
            <a:endParaRPr sz="2200" b="0" i="0">
              <a:latin typeface="Calibri"/>
            </a:endParaRP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Neglect</a:t>
            </a:r>
          </a:p>
        </p:txBody>
      </p:sp>
      <p:pic>
        <p:nvPicPr>
          <p:cNvPr id="3" name="Picture 2" descr="Image_1.jpg"/>
          <p:cNvPicPr>
            <a:picLocks noChangeAspect="1"/>
          </p:cNvPicPr>
          <p:nvPr/>
        </p:nvPicPr>
        <p:blipFill>
          <a:blip r:embed="rId2"/>
          <a:stretch>
            <a:fillRect/>
          </a:stretch>
        </p:blipFill>
        <p:spPr>
          <a:xfrm>
            <a:off x="5486400" y="1463040"/>
            <a:ext cx="3291840" cy="219456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Neglect is the failure to provide for a child's basic needs, such as food, shelter, and medical care. It can also include the failure to provide emotional support and supervision. Children who experience neglect may suffer from malnutrition, poor hygiene, and other physical health problems. They may also have trouble forming healthy attachments and relationships.</a:t>
            </a:r>
            <a:endParaRPr sz="2200" b="0" i="0">
              <a:latin typeface="Calibri"/>
            </a:endParaRP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Effects of Child Abuse</a:t>
            </a:r>
          </a:p>
        </p:txBody>
      </p:sp>
      <p:pic>
        <p:nvPicPr>
          <p:cNvPr id="3" name="Picture 2" descr="Image_1.jpg"/>
          <p:cNvPicPr>
            <a:picLocks noChangeAspect="1"/>
          </p:cNvPicPr>
          <p:nvPr/>
        </p:nvPicPr>
        <p:blipFill>
          <a:blip r:embed="rId2"/>
          <a:stretch>
            <a:fillRect/>
          </a:stretch>
        </p:blipFill>
        <p:spPr>
          <a:xfrm>
            <a:off x="5486400" y="1463040"/>
            <a:ext cx="3291840" cy="2323652"/>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Child abuse can have long-lasting effects on a child's physical and emotional well-being. Children who experience abuse may suffer from a range of problems, including anxiety, depression, post-traumatic stress disorder (PTSD), and other mental health issues. They may also have trouble forming healthy relationships and may be at risk for substance abuse and other harmful behaviors.</a:t>
            </a:r>
            <a:endParaRPr sz="2200" b="0" i="0">
              <a:latin typeface="Calibri"/>
            </a:endParaRP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Reporting Child Abuse</a:t>
            </a:r>
          </a:p>
        </p:txBody>
      </p:sp>
      <p:pic>
        <p:nvPicPr>
          <p:cNvPr id="3" name="Picture 2" descr="Image_1.jpg"/>
          <p:cNvPicPr>
            <a:picLocks noChangeAspect="1"/>
          </p:cNvPicPr>
          <p:nvPr/>
        </p:nvPicPr>
        <p:blipFill>
          <a:blip r:embed="rId2"/>
          <a:stretch>
            <a:fillRect/>
          </a:stretch>
        </p:blipFill>
        <p:spPr>
          <a:xfrm>
            <a:off x="5486400" y="1463040"/>
            <a:ext cx="3291840" cy="2199760"/>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If you suspect that a child is being abused, it is your legal and ethical responsibility to report it. You can report suspected abuse to your local child protective services agency or law enforcement agency. Remember, reporting suspected abuse can help protect children and prevent further harm.</a:t>
            </a:r>
            <a:endParaRPr sz="2200" b="0" i="0">
              <a:latin typeface="Calibri"/>
            </a:endParaRP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 Preventing Child Abuse</a:t>
            </a:r>
          </a:p>
        </p:txBody>
      </p:sp>
      <p:pic>
        <p:nvPicPr>
          <p:cNvPr id="3" name="Picture 2" descr="Image_1.jpg"/>
          <p:cNvPicPr>
            <a:picLocks noChangeAspect="1"/>
          </p:cNvPicPr>
          <p:nvPr/>
        </p:nvPicPr>
        <p:blipFill>
          <a:blip r:embed="rId2"/>
          <a:stretch>
            <a:fillRect/>
          </a:stretch>
        </p:blipFill>
        <p:spPr>
          <a:xfrm>
            <a:off x="5486400" y="1463040"/>
            <a:ext cx="3291840" cy="2194024"/>
          </a:xfrm>
          <a:prstGeom prst="rect">
            <a:avLst/>
          </a:prstGeom>
        </p:spPr>
      </p:pic>
      <p:sp>
        <p:nvSpPr>
          <p:cNvPr id="4" name="TextBox 3"/>
          <p:cNvSpPr txBox="1"/>
          <p:nvPr/>
        </p:nvSpPr>
        <p:spPr>
          <a:xfrm>
            <a:off x="914400" y="1371600"/>
            <a:ext cx="4572000" cy="4572000"/>
          </a:xfrm>
          <a:prstGeom prst="rect">
            <a:avLst/>
          </a:prstGeom>
          <a:noFill/>
        </p:spPr>
        <p:txBody>
          <a:bodyPr wrap="square">
            <a:noAutofit/>
          </a:bodyPr>
          <a:lstStyle/>
          <a:p>
            <a:r>
              <a:rPr sz="2200" b="0" i="0">
                <a:latin typeface="Calibri"/>
              </a:rPr>
              <a:t>Preventing child abuse requires a collective effort from individuals, families, and communities. Some steps you can take to prevent child abuse include providing support to families, promoting healthy parenting practices, and educating yourself and others about the signs and effects of child abuse.</a:t>
            </a:r>
            <a:endParaRPr sz="2200" b="0" i="0">
              <a:latin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ducational Inclusion Meeting by Slidesgo">
  <a:themeElements>
    <a:clrScheme name="Simple Light">
      <a:dk1>
        <a:srgbClr val="FFFFFF"/>
      </a:dk1>
      <a:lt1>
        <a:srgbClr val="FCFCFC"/>
      </a:lt1>
      <a:dk2>
        <a:srgbClr val="170D07"/>
      </a:dk2>
      <a:lt2>
        <a:srgbClr val="1E3487"/>
      </a:lt2>
      <a:accent1>
        <a:srgbClr val="FCBE07"/>
      </a:accent1>
      <a:accent2>
        <a:srgbClr val="540147"/>
      </a:accent2>
      <a:accent3>
        <a:srgbClr val="FE3169"/>
      </a:accent3>
      <a:accent4>
        <a:srgbClr val="FE842E"/>
      </a:accent4>
      <a:accent5>
        <a:srgbClr val="04B485"/>
      </a:accent5>
      <a:accent6>
        <a:srgbClr val="9E9E9E"/>
      </a:accent6>
      <a:hlink>
        <a:srgbClr val="1E348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